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слова: как слова становятся семьёй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дружить и расти из одной основы.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второкласснику полезно знать родственные слова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быстрее понимать текст, легче запоминать новые слова и замечать общий смысл. А ещё это первый шаг к разбору состава слова.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корень слова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это главная часть слова. В ней хранится общий смысл, который помогает понять, о чём или о ком говорится.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корень подсказывает, почему слова считаются родственными. Он остаётся главным даже тогда, когда слово меняется или становится новым.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гора, горный и горка общий корень гор-. Значит, они связаны одной темой и «родом» слов.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одной семьи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слов-родственников есть общий корень и близкий смысл. Например: дом, домик, домашний, домовёнок. Все они словно живут в одном словесном доме.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представлять такие слова как дерево: в центре корень, а на ветках — новые слова. Так сразу видно, что они выросли из одной основы.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родственных слов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— общий корень. Если его нет, слова не относятся к одной семье, даже если звучат похоже.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— проверка на смысл. Слова лес и лиса похожи на слух, но не являются родственными: у них разные корни и разное значение.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— общий смысл. Родственные слова обычно связаны одной темой: лес, лесной, лесник. Они помогают назвать предмет, признак или действие.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родственные слова отличаются от формы слова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одного слова меняются, но остаются тем же словом: лес, леса, лесу, лесом. Меняется окончание, а смысл почти тот же.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образуют новую пару или целую группу: лес, лесной, лесник. Здесь появляется уже другое значение и другая часть слова.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различие важно запомнить сразу. Оно помогает не путать «одну вещь в разных видах» и «новые слова из одной семьи».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только изменилось по числу, падежу или роду, это форма слова. Если оно стало новым по смыслу, это родственное слово.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родственные слова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шаг за шагом проверить, действительно ли слова принадлежат одной семье.
</a:t>
            </a:r>
            <a:endParaRPr lang="en-US" sz="15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97325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622325"/>
            <a:ext cx="450000" cy="4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корень в словах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может быть совсем коротким: сад-, вод-, лис-. Но даже маленький корень несёт главный смысл и помогает узнать родственные слова.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корень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может немного меняться, но родство остаётся. Так бывает в парах друг — дружба и рука — ручной: смысл по-прежнему связан.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корня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корень выглядит длиннее: дорож-, снеж-, школь-. Он тоже объединяет слова в одну семью и подсказывает общую тему.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длинный корень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образовывать новые слова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как маленькие помощники «прирастают» к корню и делают новое слово: лесок, домик, зайчик, книжка. Семья слов становится больше и интереснее.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удобно показать, как к основе добавляются короткие части слова. Тогда видно: слово меняется, но остаётся родственником остальных.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не всегда родственники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ещё не доказывает родство. Слова лук-овощ и лук-оружие звучат одинаково, но это разные слова с разным смыслом.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малина и малиновый действительно родственны: у них общий корень и общий смысл. А вот малый и малина — не родня.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сначала смотри на значение слова, а уже потом на первые звуки. Смысл — лучший помощник в поиске слов-семьи.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алгоритм для поиска слов-семьи
</a:t>
            </a:r>
            <a:endParaRPr lang="en-US" sz="3147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проверяем, о чём говорят слова. Если смысл общий, например про дом, лес или воду, связь между словами становится заметнее.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Сравнить смысл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выделяем в словах общую часть. Именно она чаще всего подсказывает, что слова могут быть родственными и связаны одной темой.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общий корень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смотрим, не изменилось ли только окончание или форма слова. Если изменилось лишь число, падеж или род, это ещё не новая семья.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Отделить формы слова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ищем другие слова с тем же корнем. Так можно убедиться, что перед нами настоящая словесная семья, а не случайное совпадение.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Подобрать ещё родственников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словарных семей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слова «дом» хорошо показывает, как одна основа даёт новые слова. Домик, домашний и домовёнок связаны с домом по смыслу и по общему корню.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«школа» образует сразу несколько знакомых слов: школьный, школьник, пришкольный. Такие примеры помогают увидеть, как из одного корня вырастает целая группа слов одной темы.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«лес» тоже есть своя дружная компания: лесной, лесник, лесочек. Все эти слова говорят о том, что связано с лесом, деревьями и жизнью рядом с ними.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в сказках и рассказах
</a:t>
            </a:r>
            <a:endParaRPr lang="en-US" sz="3166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тропинка в сказке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про лес легко встретить слова-родственники: лес, лесной, лесник. Они помогают представить густые деревья, тропинки и сторожа леса. Одно слово ведёт за собой целую картинку, и читатель словно сам идёт по мягкой хвое.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 море слова морской и приморский сразу рисуют берег, волны и солёный ветер. Автор повторяет одну тему разными словами, чтобы текст звучал живо и красиво. У читателя перед глазами появляется не просто слово, а настоящий морской пейзаж.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словарь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появляются сказка, сказочный и сказочник, сразу чувствуется волшебство. Эти слова словно держатся за руки и ведут читателя в мир чудес. Картинка рядом может показать книгу, волшебную палочку и героя, который рассказывает удивительные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помогает увидеть общую букву в словах одной семьи и не перепутать их на письме.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 достаточно, чтобы проверить слово: смысл, корень и форму.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русскому языку для 2 класса
</a:t>
            </a:r>
            <a:endParaRPr lang="en-US" sz="111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слово не подходит в семью
</a:t>
            </a:r>
            <a:endParaRPr lang="en-US" sz="3031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проверить не только звучание, но и смысл слова.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97325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950" y="1597325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которые помогают находить родственные слова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соединить слова, которые подходят друг к другу по корню и смыслу. Такое задание учит замечать общую часть слова быстро и аккуратно, как настоящий лингвист-следопыт.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пару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рисунку дети подбирают слова одной темы: вода, водичка, водный или сад, садик, садовник. Так легче запомнить общий корень и увидеть, как слова связаны между собой.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 картинке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нескольких слов нужно выбрать то, которое не входит в семью. Игра тренирует внимание: похожее звучание не всегда означает родство, а смысл обязательно подскажет верный ответ.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слово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слов: удобная модель семьи слов
</a:t>
            </a:r>
            <a:endParaRPr lang="en-US" sz="3131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 середине, слова на ветках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дерево выглядит просто и понятно: в центре стоит корень, а вокруг него расходятся родственные слова. Если взять корень рыб-, на ветках появятся рыба, рыбка, рыбак и рыбный. Так ребёнок видит, что одно слово даёт начало целой группе.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ветки помогают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слов удобно тем, что каждая ветка напоминает о своём родственнике. Слово рыба ведёт к рыбке, рыбаку и рыбному, как по знакомой дорожке. Такая картинка помогает не путать слова и быстрее находить общий смысл.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поиске родственных слов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принимать за родственные слова только те, которые похожи по окончанию. Слова могут звучать похоже, но иметь разный смысл и не быть одной семьёй.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забывать проверять значение слова. Если смысл не связан с общей темой, как у лук и луг, такое слово не подходит в семью.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опираться только на первый звук или первые буквы. У слов гора и город совпадает начало, но смысл у них совсем разный.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путать родственные слова и формы одного слова. Если меняется только окончание, как в словах дом, дома, дому, это ещё не новое слово.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выводы о родственных словах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объединяют общий корень и близкий смысл. Благодаря этому легче понимать новые слова и замечать, как одно слово превращается в несколько похожих по теме.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тренироваться регулярно, словесные семьи становятся заметными почти сразу. Это удобный способ для второклассника: он помогает читать увереннее, запоминать слова и меньше ошибаться.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проверить смысл, потом найти корень, а затем убедиться, что перед нами не просто форма одного слова. Такой порядок помогает не путаться и писать внимательнее.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слова-семья в русском языке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— это дружная команда с одним корнем и общим смыслом. Умение находить такие слова делает чтение внимательнее, а письмо — увереннее и аккуратнее.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2026-05-21T19:56:56Z</dcterms:created>
  <dcterms:modified xsi:type="dcterms:W3CDTF">2026-05-21T19:56:56Z</dcterms:modified>
</cp:coreProperties>
</file>