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Платонович Платонов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исторических переломов, где мечта испытывается реальностью.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и эпоха перемен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жизнь прошла рядом с революцией, войной и индустриальными преобразованиями. Опыт труда, техники и социальных потрясений помог Платонову увидеть, как большие исторические проекты меняют судьбу обычного человека.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и первые впечатления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1899: рождение в Воронеже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появился на свет 1 сентября 1899 года в семье железнодорожного машиниста. Раннее знакомство с трудовой средой сформировало его внимание к простому человеку и повседневной ответственности.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работа с подросткового возраста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окончил церковно-приходскую школу, затем учился в техническом училище и Воронежском политехникуме. Уже в юности совмещал образование с работой и рано узнал цену физического труда.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жизненные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Нужда, семейные обязанности и постоянное напряжение стали для него личным опытом, а не книжным знанием. Позже именно они определили его интерес к теме достоинства в бедности и хрупкости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Опыт, который стал основой прозы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как часть человеческой судьбы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Платонов работал в хозяйственной сфере, занимался электрификацией и мелиорацией. Этот опыт дал ему точный язык для описания труда, проектов и технической реальности, но всегда через судьбы людей.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Журналистская 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он писал для газет и журналов, всматриваясь в повседневность деревни и города. Благодаря этому в его прозе особенно заметно, как государственные планы входят в частную жизнь, меняя её без остатка.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Инженерный взгляд на мир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не противопоставлял машину человеку, а проверял любой замысел его последствиями для живых. Поэтому в его текстах стройка, дорога или канал — это не фон, а пространство нравственного выбора.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555719"/>
            <a:ext cx="5426700" cy="25856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Андрея Платонова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тексты Платонова и их художественное значение.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главные тексты связаны с проверкой надежды исторической реальностью. У Платонова жанр меняется, но центральный вопрос остаётся прежним: что происходит с человеком внутри большой эпохи.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Андрея Платонова; литературная хронология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творческой эволюции Платонова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только рост зрелости, но и смену исторического опыта, который становился всё более трагическим и сосредоточенным на внутренней жизни человека.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приходится на рубеж 1920–1930-х годов: именно тогда Платонов создаёт свои самые философски напряжённые книги.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периодизация по основным произведениям и тематике творчества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соединяет официальную, разговорную и высокую речь, создавая ощущение одновременно точного и тревожного мира.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пласта лексики постоянно сталкиваются в одной фразе.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художественной прозе А. П. Платонова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художественный мир Платонова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от исторического потрясения к нравственному выводу.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общим домом превращается в проверку самой идеи будущего. Чем больше усилий вкладывают герои, тем заметнее несоответствие между мечтой о справедливости и реальным человеческим страданием.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«Котлован» как главная философская повесть Платонова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Насти делает тему будущего личной и особенно острой. Ребёнок в повести — не символ отвлечённой надежды, а хрупкая жизнь, за которую взрослые несут прямую ответственность.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Ро́в, фундамент и бесконечный труд становятся знаком движения без завершения. Стройка не приближает счастье автоматически, если в ней исчезает сострадание и уважение к человеку.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смысл повести трагичен: идеология, оторванная от живой жизни, разрушает и труд, и веру, и саму возможность общего дела.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Чевенгур как образ утопии, доведённой до тупика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без меры и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«Чевенгуре» попытка построить коммунизм приводит не к гармонии, а к опустошению и насилию. Герои искренне ищут «полное счастье», но теряют меру и человеческую опору.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Степь, дорога и историческая пустота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степи и дороги усиливает ощущение бесприютности: мир будто лишён устойчивого центра. На этом фоне утопия выглядит не победой, а историческим тупиком.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Платонова в его произведениях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Платонова не существуют отдельно: они постоянно переходят одна в другую и усиливают ощущение исторического и нравственного напряжения.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узлы связаны с историческим переломом и внутренним выбором человека; именно они определяют эмоциональный центр прозы.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Андрея Платонова: «Чевенгур», «Котлован», «Возвращение», «Никита», «Юшка», ранняя проза 1920-х годов.
</a:t>
            </a:r>
            <a:endParaRPr lang="en-US" sz="72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тексты Платонова сосредоточены не столько на боевых действиях, сколько на том, как война меняет человека изнутри, разрушая привычные связи, речь и доверие к миру.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«Возвращение» особенно важно нравственное испытание героя: он должен преодолеть отчуждение, возникшее за годы фронта, и заново войти в семью не формально, а душевно.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что победа на войне не отменяет последствий утраты; мирная жизнь требует не меньшего мужества, потому что возвращение к близости тоже становится подвигом.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 и тема возвращения к человеческой жизни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произведений Платонова при жизни автора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тексты Платонова долго не доходили до читателя полностью: это связано с их художественной смелостью и конфликтом с официальной нормой.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были написаны раньше признания: их судьбу определили не литературная слабость, а несовпадение с идеологическими ожиданиями эпохи.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публикаций произведений Андрея Платонова; прижизненные издания и цензурная практика 1920–1940-х годов.
</a:t>
            </a:r>
            <a:endParaRPr lang="en-US" sz="7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58771"/>
            <a:ext cx="244327" cy="19546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и советская критика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обвинения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упрекала Платонова в неясности позиции, мрачности и недостатке оптимизма, хотя его тексты стремились не к лозунгу, а к честному разговору о человеке.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сложность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упрощал действительность ради одобрения. Он сохранял философскую глубину и право задавать неудобные вопросы о цене преобразований и ответственности власти.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независимость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Сопротивляясь давлению нормы, Платонов остался верен собственному взгляду на реальность. Именно это делает его фигуру особенно значимой для истории литературы XX века.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урок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конфликт с официальной критикой показывает, насколько трудно было в советское время удержать внутреннюю свободу и одновременно говорить о жизни без прикрас.
</a:t>
            </a:r>
            <a:endParaRPr lang="en-US" sz="11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Платонова: дети, рабочие, странники, одинокие люди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Платоновских героев объединяют бедность, неустроенность и внутренняя ранимость. Они живут без прочной опоры, но не теряют стремления трудиться, искать смысл и сохранять человеческое участие.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незаметные персонажи у Платонова обладают нравственной глубиной: слабость не делает их пустыми, а одиночество часто раскрывает в них способность к состраданию и тихой стойкости.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прозы Платонова и их связь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внутреннюю логику платоновского мира: от труда и надежды к разочарованию, состраданию и нравственному сопротивлению.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25948"/>
            <a:ext cx="234000" cy="23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49325"/>
            <a:ext cx="234000" cy="1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14502"/>
            <a:ext cx="234000" cy="23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14499"/>
            <a:ext cx="234000" cy="234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значение Андрея Платонова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Платонова относят к крупнейшим писателям столетия благодаря редкому сочетанию философской глубины, исторической точности и сильного морального напряжения в прозе.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 читательский интерес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читают и переводят на разные языки, а особое внимание к ним возросло во второй половине XX века, когда стала ясна масштабность его художественного опыта.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Платоновский стиль повлиял на последующую прозу: писателей привлекли его напряжённая интонация, необычная синтаксическая организация и точность в изображении внутренней боли.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человеческого достоинства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ценят за редкую способность говорить о слабом и беззащитном человеке без снисходительности, но с глубоким уважением и состраданием.
</a:t>
            </a:r>
            <a:endParaRPr lang="en-US" sz="11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Платонов важен для школьного чтения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Платонова развивает умение видеть в литературе не только сюжет, но и скрытый нравственный смысл исторических событий.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Платонов особенно ценен как писатель, который соединяет историю, этику и анализ языка в одном художественном опыте.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школьной значимости прозы Андрея Платонова на основе его ключевых произведений и тематических линий.
</a:t>
            </a:r>
            <a:endParaRPr lang="en-US" sz="7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жизни и творчества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076919" y="1201855"/>
            <a:ext cx="2193900" cy="102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1899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Родился в Воронеже в семье железнодорожного машиниста. Ранние годы связали его с трудовой средой, которая позднее станет важной для его прозы.
</a:t>
            </a:r>
            <a:endParaRPr lang="en-US" sz="956" dirty="0"/>
          </a:p>
        </p:txBody>
      </p:sp>
      <p:sp>
        <p:nvSpPr>
          <p:cNvPr id="10" name="Text 3"/>
          <p:cNvSpPr txBox="1"/>
          <p:nvPr/>
        </p:nvSpPr>
        <p:spPr>
          <a:xfrm>
            <a:off x="2081316" y="2444862"/>
            <a:ext cx="2193900" cy="102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Работал инженером, мелиоратором и журналистом. В это же десятилетие начал активно писать и искать собственный художественный язык.
</a:t>
            </a:r>
            <a:endParaRPr lang="en-US" sz="956" dirty="0"/>
          </a:p>
        </p:txBody>
      </p:sp>
      <p:sp>
        <p:nvSpPr>
          <p:cNvPr id="11" name="Text 4"/>
          <p:cNvSpPr txBox="1"/>
          <p:nvPr/>
        </p:nvSpPr>
        <p:spPr>
          <a:xfrm>
            <a:off x="4981702" y="1816471"/>
            <a:ext cx="2193900" cy="102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1910-е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Учился и одновременно работал. Этот опыт дал ему знание нужды, ответственности и реальной цены физического труда.
</a:t>
            </a:r>
            <a:endParaRPr lang="en-US" sz="956" dirty="0"/>
          </a:p>
        </p:txBody>
      </p:sp>
      <p:sp>
        <p:nvSpPr>
          <p:cNvPr id="12" name="Text 5"/>
          <p:cNvSpPr txBox="1"/>
          <p:nvPr/>
        </p:nvSpPr>
        <p:spPr>
          <a:xfrm>
            <a:off x="4985150" y="3059474"/>
            <a:ext cx="2193900" cy="102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1920-х — 1930-е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Создал главные тексты о революционной утопии и её кризисе, но столкнулся с критикой, цензурой и ограничениями публикации.
</a:t>
            </a:r>
            <a:endParaRPr lang="en-US" sz="956" dirty="0"/>
          </a:p>
        </p:txBody>
      </p:sp>
      <p:sp>
        <p:nvSpPr>
          <p:cNvPr id="13" name="Text 6"/>
          <p:cNvSpPr txBox="1"/>
          <p:nvPr/>
        </p:nvSpPr>
        <p:spPr>
          <a:xfrm>
            <a:off x="2086541" y="3687878"/>
            <a:ext cx="2193900" cy="102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 — 1951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Писал военную прозу и рассказы о семье, памяти и возвращении; умер в Москве в 1951 году, а широкое признание укрепилось позднее.
</a:t>
            </a:r>
            <a:endParaRPr lang="en-US" sz="9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оставил прозу, в которой историческая правда соединена с болью за человека. Его книги напоминают: мечта без человечности опасна, а сострадание остаётся главным испытанием личности.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Платонов: писатель, который учит думать и сострадать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2026-05-20T02:39:20Z</dcterms:created>
  <dcterms:modified xsi:type="dcterms:W3CDTF">2026-05-20T02:39:20Z</dcterms:modified>
</cp:coreProperties>
</file>