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Чешский период творчества Франца Кафки: ключевые темы и значение
</a:t>
            </a:r>
            <a:endParaRPr lang="en-US" sz="3168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сформировала мир Кафки: страх, вину, отчуждение и власть.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Кафки: город границ и напряжений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Прага жила между языками, общинами и привычками. В этой неустойчивой среде Кафка рано почувствовал разобщённость, уязвимость и трудность настоящей принадлежности.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основа пражского периода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родился в Праге в 1883 году и получил юридическое образование в Карловом университете, что дало ему точное понимание правовых и административных механизмов.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1908 года он работал в Управлении по страхованию рабочих, а вечерами писал. Эта двойная жизнь стала источником его наблюдений за дисциплиной, отчётностью и обезличенной властью.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Кафка почти не был признан; его известность пришла позже, когда были опубликованы дневники, письма и важнейшие художественные тексты.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как источник образов замкнутого пространства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улицы, дворы, лестницы, коридоры и старые дома создают в текстах Кафки ощущение тесноты. Обычный городской пейзаж превращается у него в пространство скрытого давления и тревоги.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помогает понять его поэтику лабиринта: герой движется среди замкнутых помещений, но не приближается к ясному смыслу. Внутренняя несвобода становится частью самой архитектуры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 культурная двойственность Кафки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писал по-немецки, но жил в чешскоязычной Праге, где ежедневно сталкивались разные исторические памяти, привычки и культурные коды.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усиливало чувство внутренней дистанции. В его прозе оно стало основой мотивов отчуждения, неуверенности и невозможности полностью принадлежать одному миру.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связывал его с европейской литературой, однако повседневная городская среда не позволяла забыть о культурной пограничности и хрупкости собственной позиции.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пражского периода по времени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самые важные тексты возникали на фоне нарастающего внутреннего напряжения.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творческой интенсивности приходится на 1912–1922 годы, когда были созданы ключевые произведения, определившие репутацию Кафки.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Франца Кафки; общеизвестные даты публикации и создания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отчуждения в ранних текстах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уязвимость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показывают, как семейная сцена превращается в модель более широкого социального конфликта. Перед сильным голосом герой почти всегда беззащитен.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Отчуждение как состояние мира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Кафки отчуждение — не случайная эмоция, а постоянное условие существования. Связи между людьми выглядят хрупкими, а мир — недоступным и холодным.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в собственном доме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«Превращении» Грегор Замза оказывается отделённым от семьи и от самого себя. Его комната перестаёт быть домом и становится местом изоляции.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коммуникация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«Приговоре» и «Пропавшем без вести» люди говорят, но не слышат друг друга. Слова не соединяют, а подчёркивают дистанцию и непонимание.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страховом ведомстве: как бюрократия вошла в литературу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Кабинет, где рождается тревога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Управлении по страхованию рабочих дала Кафке точное знание канцелярской рутины. Он видел, как формальные решения зависят от процедур, а человек нередко теряет голос перед системой, которая кажется спокойной только внешне.
</a:t>
            </a:r>
            <a:endParaRPr lang="en-US" sz="80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без лица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бюрократия перестаёт быть набором правил и становится образом мира, где никто не отвечает прямо и всё движется слишком медленно. Именно поэтому чиновничий опыт у Кафки звучит как художественный символ, а не просто бытовая деталь.
</a:t>
            </a:r>
            <a:endParaRPr lang="en-US" sz="80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 инстанцией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Предписания, отчёты и жалобы превращаются у писателя в язык давления. Герой сталкивается не с конкретным врагом, а с безличным порядком, который трудно понять и почти невозможно изменить.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0187" y="1175216"/>
            <a:ext cx="413952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чешского периода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 пражский опыт переходит в крупные художественные темы.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пражский опыт перерастает в универсальные сюжеты о вине, власти, одиночестве и недостижимом смысле.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Франца Кафки; общеизвестные литературные даты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личный конфликт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отцом занимают центральное место в пражском периоде. Для Кафки семья была не только домом, но и пространством постоянного психологического давления.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 Кафки становится уменьшенной моделью общества, где сильный голос задаёт правила, а слабый вынужден приспосабливаться и заранее чувствовать вину.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«Письме отцу» особенно ясно видны страх, зависимость и чувство несоответствия. Личный опыт здесь превращается в точный анализ неравных отношений внутри семьи.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формирует и образ героя: он переживает собственную недостаточность ещё до поступка и живёт с ощущением внутреннего суда.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пражской повседневности к литературному миру Кафки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служба, семейная среда и городской опыт Праги превращались у Кафки в устойчивые художественные мотивы и сюжеты.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839225"/>
            <a:ext cx="552000" cy="4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7365" y="1784025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Еврейская идентичность и поиск принадлежности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еврейская среда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вырос в еврейской общине Праги, но не чувствовал полной близости ни к ассимилированной немецкоязычной среде, ни к традиционной религиозной жизни, поэтому вопрос принадлежности оставался для него открытым.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как напряжение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Кафки еврейская тема связана с сомнением, дистанцией и неуверенностью в себе; она помогает понять, почему его герои так часто ищут место, где можно быть признанным.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поиск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идиш-театру, библейским образам и теме испытания показывает, что еврейство воспринималось им не как готовая опора, а как пространство внутреннего поиска смысла, ответственности и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темы чешского периода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личное переживание у Кафки быстро становится общественной и даже философской проблемой.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сосредоточены вокруг отчуждения и власти; остальные мотивы поддерживают их, раскрывая внутренний конфликт героя.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Франца Кафки пражского периода: 1912–1924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пражских текстах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Кафки показан не как сильная личность, а как человек, который не понимает правил происходящего и постепенно теряет опору. Его путь часто начинается с обычной ситуации и приводит к полному внутреннему дезориентированию.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дверь, коридор, кабинет, зал суда или пустое пространство подчёркивают одиночество и зависимость. В таких образах внешний мир выглядит сильнее человека, а сама реальность — холодной и почти непроницаемой.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дневники и автобиографическая перспектива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1910-х годов помогают увидеть, как Кафка сам описывал сомнения, усталость и страх близости. Эти записи показывают не только события, но и напряжённую работу самонаблюдения.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переписка и проза связаны очень тесно: в обеих звучит один и тот же конфликт между желанием быть с другими людьми и стремлением отступить в одиночество.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 Фелице Бауэр, Милене Есенской и Максу Броду раскрывают его трудность в общении, склонность к самокритике и ощущение, что устойчивую жизненную форму создать почти невозможно.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пражского периода и их смысл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датами, но и с изменением внутреннего состояния писателя и характера его текстов.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творчества пришёлся на годы наибольшего внутреннего напряжения: кризис не ослабил, а резко обострил художественную энергию.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пражского периода Франца Кафки, 1908–1924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Прага, жизненный опыт и художественный результат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биографией Кафки и его литературой особенно заметна в повторяющихся мотивах.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дала Кафке не один сюжет, а целую систему художественных координат, где личный опыт превращался в универсальные образы.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тексты Франца Кафки пражского периода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пражский период стал определяющим для Кафки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Праге сложился его узнаваемый стиль: точная, почти сухая фраза сочетается с тревожной атмосферой, а будничные детали неожиданно ведут к ощущению тайны и угрозы.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соединились языковая пограничность, чиновничья дисциплина, семейное давление и духовный поиск. Вместе они сформировали не только темы, но и особый взгляд на человека.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пражского периода превратили личный опыт в универсальную литературу, поэтому Кафка остаётся понятным читателям разных эпох и культур.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чешского периода в литературе и культуре XX 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«Кафкианский» мир как язык современности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Пражские тексты Кафки дали культуре новый способ говорить об абсурде, беспомощности и бесконечном ожидании. Слово «кафкианский» стало обозначать ситуацию, где правила существуют, но их невозможно понять или изменить.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как символ внутреннего лабиринта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Кафки город перестал восприниматься только как историческое пространство. В литературе и искусстве он часто выглядит как лабиринт, где человек теряется не на карте, а в собственном опыте страха, вины и одиночества.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опыт Кафки: частное, ставшее универсальным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период сделал из личной биографии Кафки язык мировой литературы: через отчуждение, вину, власть и семейный конфликт он показал современного человека в его уязвимости и одиночестве.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2026-05-23T14:47:07Z</dcterms:created>
  <dcterms:modified xsi:type="dcterms:W3CDTF">2026-05-23T14:47:07Z</dcterms:modified>
</cp:coreProperties>
</file>