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вектора на число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длина и направление меняются при умножении?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узнать из этой операции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вектора на число помогает понять, как меняются длина, направление и координаты. Эта операция нужна в геометрии, на координатной плоскости и при описании движения в задачах по физике.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вектора в школьной геометрии
</a:t>
            </a:r>
            <a:endParaRPr lang="en-US" sz="3500" dirty="0"/>
          </a:p>
        </p:txBody>
      </p:sp>
      <p:sp>
        <p:nvSpPr>
          <p:cNvPr id="11" name="Text 2"/>
          <p:cNvSpPr txBox="1"/>
          <p:nvPr/>
        </p:nvSpPr>
        <p:spPr>
          <a:xfrm>
            <a:off x="1076400" y="1845273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обычно обозначают стрелкой и записывают как a или AB. Такая запись показывает не только объект, но и его направление на чертеже.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076400" y="1538800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вектора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662700" y="4330848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вектор имеет длину 0 и не имеет направления. Он появляется, когда вектор умножают на ноль, поэтому его удобно выделять отдельно.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662700" y="4024375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вектор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467267" y="3502323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векторы имеют одинаковую длину и направление, даже если расположены в разных местах рисунка. Их можно переносить параллельно без изменения смысла.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467267" y="3195850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векторы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2271833" y="2673798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вектора есть длина и направление. Эти два свойства полностью определяют его в школьной геометрии и позволяют сравнивать разные векторы.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2271833" y="2367325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признака вектора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умножения на число
</a:t>
            </a:r>
            <a:endParaRPr lang="en-US" sz="3800" dirty="0"/>
          </a:p>
        </p:txBody>
      </p:sp>
      <p:sp>
        <p:nvSpPr>
          <p:cNvPr id="12" name="Text 2"/>
          <p:cNvSpPr txBox="1"/>
          <p:nvPr/>
        </p:nvSpPr>
        <p:spPr>
          <a:xfrm>
            <a:off x="643500" y="4302975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k равно 0, получается нулевой вектор. Это особый случай: длина становится равной нулю, а направление исчезает полностью.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643500" y="4135235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коэффициент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643500" y="3464642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k меньше нуля, вектор разворачивается в противоположную сторону. При этом длина всё равно определяется модулем числа, а не его знаком.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643500" y="3296901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Отрицательный коэффициент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643500" y="2626309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k больше нуля, стрелка сохраняет прежнее направление. Меняется только длина: вектор растягивается, если |k| больше 1, или сжимается, если |k| меньше 1.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643500" y="2458568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Положительный коэффициент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643500" y="1787975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умножении на число вектор становится длиннее или короче. Во сколько раз изменится длина, показывает модуль коэффициента |k|.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643500" y="1620235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длины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1772603"/>
            <a:ext cx="4839600" cy="2313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основные случаи и увидим, как коэффициент меняет длину и направление результата.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коэффициента отвечает за длину, а знак — за направление. При k = 0 получается нулевой вектор.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умножения вектора на число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значение коэффициента k влияет на вектор
</a:t>
            </a:r>
            <a:endParaRPr lang="en-US" sz="3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для координат вектора
</a:t>
            </a:r>
            <a:endParaRPr lang="en-US" sz="3500" dirty="0"/>
          </a:p>
        </p:txBody>
      </p:sp>
      <p:sp>
        <p:nvSpPr>
          <p:cNvPr id="11" name="Text 2"/>
          <p:cNvSpPr txBox="1"/>
          <p:nvPr/>
        </p:nvSpPr>
        <p:spPr>
          <a:xfrm>
            <a:off x="360250" y="3474000"/>
            <a:ext cx="15516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представь вектор в виде a = (x; y). Это удобно, потому что координаты сразу показывают положение вектора на плоскости.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60250" y="2891124"/>
            <a:ext cx="15516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Запиши координаты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795599" y="3474000"/>
            <a:ext cx="15516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вычисления можно увидеть, стал ли вектор длиннее или короче. Если коэффициент положительный, направление сохраняется, если отрицательный — меняется.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3795599" y="2891124"/>
            <a:ext cx="15516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с исходным вектором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2077924" y="3474000"/>
            <a:ext cx="15516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k·a, нужно умножить на k обе координаты: k·(x; y) = (kx; ky). Изменять только одну координату нельзя.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2077924" y="2891124"/>
            <a:ext cx="15516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Умножь каждую координату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5513273" y="3474000"/>
            <a:ext cx="15516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4·(2; -3) = (8; -12). Здесь обе координаты умножены на 4, а результат стал в 4 раза длиннее.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5513266" y="2891124"/>
            <a:ext cx="15516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на примере
</a:t>
            </a:r>
            <a:endParaRPr lang="en-US" sz="1100" dirty="0"/>
          </a:p>
        </p:txBody>
      </p:sp>
      <p:sp>
        <p:nvSpPr>
          <p:cNvPr id="19" name="Text 10"/>
          <p:cNvSpPr txBox="1"/>
          <p:nvPr/>
        </p:nvSpPr>
        <p:spPr>
          <a:xfrm>
            <a:off x="7230947" y="3474000"/>
            <a:ext cx="15516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помогает решать задачи без чертежа. Достаточно аккуратно считать координаты и не забывать про знак коэффициента.
</a:t>
            </a:r>
            <a:endParaRPr lang="en-US" sz="900" dirty="0"/>
          </a:p>
        </p:txBody>
      </p:sp>
      <p:sp>
        <p:nvSpPr>
          <p:cNvPr id="20" name="Text 11"/>
          <p:cNvSpPr txBox="1"/>
          <p:nvPr/>
        </p:nvSpPr>
        <p:spPr>
          <a:xfrm>
            <a:off x="7227949" y="2891124"/>
            <a:ext cx="15516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 для быстрых решений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удобно сравнить, как один и тот же вектор реагирует на разные коэффициенты без построения отдельных рисунков.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результата зависит от модуля коэффициента: одинаковые по модулю числа дают одинаковую длину, даже если знаки разные.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длина результата при разных k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|k| для умножения вектора на число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 координатной плоскости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60344" y="2326450"/>
            <a:ext cx="2601600" cy="15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вектора (3; 2) получаем 2·(3; 2) = (6; 4). Оба числа увеличились вдвое, значит и вектор стал вдвое длиннее.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Удвоение вектора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271806" y="2326450"/>
            <a:ext cx="2601600" cy="15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взять 0,5·(3; 2), получится (1,5; 1). Такой вектор лежит в том же направлении, но его длина уменьшилась в два раза.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271788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Уменьшение вдвое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6183250" y="2326450"/>
            <a:ext cx="2601600" cy="15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-3·(3; 2) получаем (-9; -6). Вектор направлен противоположно исходному, а его длина увеличилась в три раза.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6183250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направления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вычислить результат и проверить его на плоскости.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нахождения k·a
</a:t>
            </a:r>
            <a:endParaRPr lang="en-US" sz="38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325" y="2110925"/>
            <a:ext cx="468000" cy="41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4838" y="2087925"/>
            <a:ext cx="462000" cy="46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1363" y="2110921"/>
            <a:ext cx="468000" cy="416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умножением чисел на прямой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632325" y="3216300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 обычное умножение чисел, эта операция меняет величину по правилу масштаба. Вектор становится больше или меньше, но делает это с учётом своей геометрической природы.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32325" y="2644300"/>
            <a:ext cx="21384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Масштабирование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31850" y="3216300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вектора есть не только длина, но и направление. Поэтому положительное число сохраняет стрелку, а отрицательное разворачивает её в противоположную сторону.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531850" y="2644250"/>
            <a:ext cx="21384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стрелки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6431375" y="3110467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вектора на число объединяет два взгляда сразу: числовой и геометрический. Это помогает лучше понимать координаты, рисунки и реальные задачи о движении.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431375" y="2614450"/>
            <a:ext cx="2138400" cy="4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арифметики и геометрии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8859"/>
            <a:ext cx="3911100" cy="14704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2650" y="1508859"/>
            <a:ext cx="3911100" cy="14704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на одном отрезке и одной прямой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360325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одной прямой исходный вектор можно увидеть сразу в нескольких вариантах. Удвоенный вектор показывает то же направление, но большую длину, а противоположный вектор сохраняет длину и разворачивается в обратную сторону. Так удобно сравнивать изменения на одном чертеже.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325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вектор — три образа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662650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стрелка на прямой смотрит от точки A к точке B, то у вектора 2·AB она остаётся такой же. Вектор -AB имеет ту же длину, но стрелка направлена от B к A, поэтому знак числа виден на рисунке без вычислений.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662650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читается сразу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показано только изменение длины, а знак коэффициента связан с направлением вектора и отдельно читается по условию.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модуль k, тем сильнее меняется длина. Отрицательный знак не влияет на длину, но меняет ориентацию вектора.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результатов при разных коэффициентах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умножения вектора на число; школьная геометрия, 9 класс
</a:t>
            </a:r>
            <a:endParaRPr lang="en-US" sz="113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задач
</a:t>
            </a:r>
            <a:endParaRPr lang="en-US" sz="3500" dirty="0"/>
          </a:p>
        </p:txBody>
      </p:sp>
      <p:sp>
        <p:nvSpPr>
          <p:cNvPr id="11" name="Text 2"/>
          <p:cNvSpPr txBox="1"/>
          <p:nvPr/>
        </p:nvSpPr>
        <p:spPr>
          <a:xfrm>
            <a:off x="1076400" y="1845273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умножают только одну координату, например x, и забывают про y. Вектор при этом получается неверным, потому что коэффициент должен применяться к каждой координате без исключения.
</a:t>
            </a:r>
            <a:endParaRPr lang="en-US" sz="972" dirty="0"/>
          </a:p>
        </p:txBody>
      </p:sp>
      <p:sp>
        <p:nvSpPr>
          <p:cNvPr id="12" name="Text 3"/>
          <p:cNvSpPr txBox="1"/>
          <p:nvPr/>
        </p:nvSpPr>
        <p:spPr>
          <a:xfrm>
            <a:off x="1076400" y="1538800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Меняют не все координаты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662700" y="4330848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после вычислений сравнить результат с условием задачи. Если координаты, длина и направление согласуются, значит, решение выполнено правильно и без пропуска важных шагов.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662700" y="4024375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проверяют ответ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467267" y="3502323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вектора не бывает отрицательной, поэтому нельзя писать, что она стала меньше нуля. Отрицательным может быть только коэффициент, а он влияет на направление, а не на саму длину.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467267" y="3195850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длину и знак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2271833" y="2673798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отрицательном k направление вектора обязано измениться на противоположное. Если оставить стрелку прежней, ответ будет верным по длине, но ошибочным по смыслу и геометрическому изображению.
</a:t>
            </a:r>
            <a:endParaRPr lang="en-US" sz="969" dirty="0"/>
          </a:p>
        </p:txBody>
      </p:sp>
      <p:sp>
        <p:nvSpPr>
          <p:cNvPr id="18" name="Text 9"/>
          <p:cNvSpPr txBox="1"/>
          <p:nvPr/>
        </p:nvSpPr>
        <p:spPr>
          <a:xfrm>
            <a:off x="2271833" y="2367325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учитывают знак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325" y="2025320"/>
            <a:ext cx="4535700" cy="18076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вычислений на конкретных примерах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5113500" y="1477500"/>
            <a:ext cx="32004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исходные векторы, коэффициенты и полученные результаты. В каждой строке видно, что умножаются обе координаты.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координата умножается на k. При k = 0 получается нулевой вектор, у которого длина равна 0 и нет направления.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94325" y="4525000"/>
            <a:ext cx="77703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координатной записи результата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подобием и масштабом
</a:t>
            </a:r>
            <a:endParaRPr lang="en-US" sz="3500" dirty="0"/>
          </a:p>
        </p:txBody>
      </p:sp>
      <p:sp>
        <p:nvSpPr>
          <p:cNvPr id="10" name="Text 2"/>
          <p:cNvSpPr txBox="1"/>
          <p:nvPr/>
        </p:nvSpPr>
        <p:spPr>
          <a:xfrm>
            <a:off x="360250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изображение увеличивают или уменьшают в одном и том же отношении, сохраняются форма и взаимное расположение частей. Меняется только размер, поэтому вектор удобно использовать как модель такого преобразования.
</a:t>
            </a:r>
            <a:endParaRPr lang="en-US" sz="1053" dirty="0"/>
          </a:p>
        </p:txBody>
      </p:sp>
      <p:sp>
        <p:nvSpPr>
          <p:cNvPr id="11" name="Text 3"/>
          <p:cNvSpPr txBox="1"/>
          <p:nvPr/>
        </p:nvSpPr>
        <p:spPr>
          <a:xfrm>
            <a:off x="360250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на чертеже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63017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картах, планах и моделях реальные размеры переводят в уменьшенный или увеличенный вид. Коэффициент задаёт масштаб, а вектор помогает описать, насколько изменилась длина и осталась ли прежней ориентация.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63017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и планы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2511633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все стороны фигуры умножить на одно число, получится фигура того же вида, но другого масштаба. Это и есть основа подобия, которое изучают в геометрии и используют в задачах на чертежах.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2511633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фигур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6814400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связь делает векторную запись удобной при измерениях и построениях. Вместо длинного описания достаточно указать коэффициент, и сразу понятно, как изменится объект на рисунке или схеме.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6814400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расчётов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9084"/>
            <a:ext cx="4036200" cy="1604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4525" y="1479084"/>
            <a:ext cx="4036200" cy="1604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 физике и движении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360125" y="3706625"/>
            <a:ext cx="40362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скорости показывает не только быстроту движения, но и его направление. Если умножить его на число, можно сравнить движение в разных масштабах или изменить единицы измерения, не теряя геометрического смысла стрелки.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125" y="3155900"/>
            <a:ext cx="40362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как вектор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44525" y="3706625"/>
            <a:ext cx="40362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физике вектор силы тоже удобно рассматривать вместе с коэффициентом. Большая стрелка означает более сильное действие, а противоположное направление показывает обратное воздействие. Так векторная запись помогает описывать реальные ситуации кратко и наглядно.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44525" y="3155900"/>
            <a:ext cx="40362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и перемещение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контроля вычислений по координатам, длине и направлению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в задаче на умножение вектора
</a:t>
            </a:r>
            <a:endParaRPr lang="en-US" sz="312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свойства умножения вектора на число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60344" y="2326450"/>
            <a:ext cx="2601600" cy="15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сначала сложить векторы, а потом умножить сумму на число, результат можно получить и по-другому: умножить каждый вектор отдельно и затем сложить. Это делает вычисления более удобными.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 сложением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271806" y="2326450"/>
            <a:ext cx="2601600" cy="15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один и тот же вектор умножают на два числа, а затем складывают результаты, можно заменить это одним умножением на сумму коэффициентов. Такое правило сокращает записи и помогает быстрее решать задачи.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271788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коэффициентов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6183250" y="2326450"/>
            <a:ext cx="2601600" cy="15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умножить вектор сначала на одно число, а потом на другое, получится то же самое, что умножить его сразу на произведение этих чисел. Свойство показывает, что порядок здесь не меняет смысл операции.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6183250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Последовательное умножение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общий характер результата: при положительном и отрицательном k вектор остаётся кратным исходному, а при нуле превращается в особый случай.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Положительное и отрицательное k сохраняют связь с исходным вектором, но меняют длину; ноль уничтожает направление и оставляет только нулевой вектор.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сохраняется и что изменяется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умножения вектора на число; школьный курс геометрии
</a:t>
            </a:r>
            <a:endParaRPr lang="en-US" sz="113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вектора на число показывает, как одна операция одновременно меняет длину и направление. Это простой способ переходить от координат к геометрии и обратно, быстро решая школьные задачи.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в одном действии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2026-06-03T13:45:39Z</dcterms:created>
  <dcterms:modified xsi:type="dcterms:W3CDTF">2026-06-03T13:45:39Z</dcterms:modified>
</cp:coreProperties>
</file>