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и дроби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степени помогают писать короче, считать быстрее и избегать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степень часто встречается в формулах и упрощении выражений. Если знать два свойства, можно не раскрывать скобки по одному множителю каждый раз и быстрее получать верный результат.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правила в 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повторяется в произведении, а показатель показывает, сколько раз именно оно умножается на себя.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степени — основание и показатель.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в школьном курсе алгебры 7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степень возводится произведение, каждый множитель возводится в ту же степень: (ab)^n = a^n·b^n. Это верно для чисел, букв и смешанных выражений.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(2·5)^3 сначала возводим в третью степень число 2, затем число 5. Получаем 2^3·5^3, то есть 8·125 = 1000.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относится ко всему произведению в скобках. Нельзя возводить в степень только первый множитель или только последний, иначе получится неверное значение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для произведения работает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запись степени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(ab)^3 означает, что произведение ab умножается само на себя три раза.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раскрываем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(ab) (ab) (ab), где каждый множитель встречается несколько 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одинаковые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остаются a·a·a и b·b·b, то есть a^3b^3.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правила на рисунке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 три повторяющиеся группы, и в каждой есть одинаковые множители 2 и x. Это помогает увидеть, почему в ответе степень получают оба множителя.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записываются все множители подряд: 2·2·2·x·x·x. Так становится очевидно, что степень применяется к каждому элементу произведения.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итоговая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одинаковые множители, получаем 2^3x^3. Визуальная схема показывает, что степень не исчезает, а просто распределяется между всеми множителями внутри скобок.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дроби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дроби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степень возводится дробь, в эту степень возводятся и числитель, и знаменатель: (a/b)^n = a^n/b^n, при b ≠ 0.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(¾)^2 получаем 3^2/4^2, то есть 9/16. Это удобнее, чем пытаться возводить в степень только одну часть дроби.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без изменения числитель или знаменатель, потому что степень относится ко всей дроби целиком. Иначе выражение перестаёт быть равным исходному.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 выражениям, приведённым на слайде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заменить длинную запись более компактной и удобной для работы с выражением.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запись становится короче, а результат не меняется. Это особенно полезно при вычислениях в несколько шагов.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правило сокращает запись вычислений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возведения произведения и дроби в степень
</a:t>
            </a:r>
            <a:endParaRPr lang="en-US" sz="928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правило распределяется на все множители и на дробь целиком.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степень распределяется на каждый множитель. Для дроби отдельно возводятся числитель и знаменатель, после чего выражение можно упростить.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956" y="1285525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выражения с числами и буквами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быстро проверить запись ответа. Если все множители получили свою степень, значит преобразование выполнено по правилу верно.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записано в скобках, показатель относится ко всему выражению внутри. Нельзя возводить в степень только один элемент и забывать остальные множители.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правило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произведении есть и числа, и буквы, степень применяется к каждому множителю отдельно. Поэтому (3xy)^2 превращается в 3^2x^2y^2.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возведения произведения и дроби в степень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преобразования произведения и дроби в степень: от определения основания до упрощения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выполнении заданий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возводит в степень только первый множитель и забывает о втором. Но в произведении степень относится ко всем множителям внутри скобок, иначе ответ будет неверным.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дробью часто возводят в степень только числитель. На самом деле нужно отдельно возвести в степень и числитель, и знаменатель, соблюдая условие b ≠ 0.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сложить показатели вместо применения правила степени. Это ошибка: показатель показывает повторение умножения, а не сумму степеней отдельных множителей.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(a+b)^2 нельзя заменять на a^2+b^2, потому что сумма и произведение ведут себя по-разному. Здесь нужно сначала разобраться, что именно находится в скобках.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геометрии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3x/2, то площадь удобно записать как (3x/2)^2. После применения правила получаем 9x^2/4. Такой пример показывает, как алгебра помогает работать с геометрической формулой площади без лишних шагов.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тоже возводятся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фигуры задана выражением, в степень возводится всё выражение целиком. Поэтому вместе с числом и буквой в квадрат переходят и квадратные единицы, если они используются в задаче. Это делает запись точной и 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значениям (2/3)^1, (2/3)^2, (2/3)^3, (2/3)^4.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быстро убывает значение дроби меньше 1 при росте показателя степени.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показатель, тем меньше результат: дробь 2/3 при последовательном возведении в степень уменьшается.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дроби при разных показателях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после возведения в степень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отдельно возведите в степень числитель и знаменатель. Так вы получите правильную дробь, а уже потом сможете проверить, нельзя ли её сократить на общий делитель.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имеют общий делитель, сократите дробь до конца. Например, 36/64 можно упростить до 9/16, не меняя значения выражения.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полезно быстро проверить, не осталось ли у числителя и знаменателя общего делителя. Это помогает аккуратно записывать ответ и избегать лишних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возведения произведения и дроби в степень.
</a:t>
            </a:r>
            <a:endParaRPr lang="en-US" sz="864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работает правило для произведения и дроби в разных выражениях.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степень распределяется на каждый множитель, а у дроби отдельно возводятся числитель и знаменатель.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практических примерах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свойства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помогают быстро сокращать длинные записи и приводить выражения к более удобному виду. Это особенно полезно, когда в примере несколько множителей и скобок.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такие правила встречаются в формулах объёма и при работе с величинами в кубе. Они позволяют аккуратно возводить в степень не только числа, но и буквенные выражения.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часто входят в самостоятельные и контрольные работы по алгебре. Умение применять их без ошибок экономит время и делает вычисления более уверенными.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работы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площадей квадратов и других фигур с буквенной стороной степень часто относится ко всей длине стороны. Поэтому важно правильно распределять показатель на все множители.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правило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какое свойство применять: для произведения, для дроби или для выражения в скобках с суммой.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 закрепления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дробь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(2x/3)^2 сначала возводятся в квадрат и числитель, и знаменатель, а затем множитель x. Получается 4x^2/9, и правило видно очень наглядно.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(4ab)^3 показывает, что каждый множитель внутри скобок получает тот же показатель. После преобразования выходит 64a^3b^3, без пропуска ни одного множителя.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с 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(½)^4 напоминает, что у дроби степень относится к обеим частям. В результате получаем 1/16, что удобно проверить по умножению дробей.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правила, которые упрощают весь урок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два правила — для произведения и для дроби — вычисления становятся короче и понятнее. Они помогают уверенно упрощать выражения и быстро проверять ответы на уроках алгебры.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2026-05-29T23:38:27Z</dcterms:created>
  <dcterms:modified xsi:type="dcterms:W3CDTF">2026-05-29T23:38:27Z</dcterms:modified>
</cp:coreProperties>
</file>