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лада в музыке: мажор и минор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лада, которые умеют менять настроение музыки.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в музыке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— это музыкальный порядок звуков. Он помогает мелодии быть весёлой, торжественной, спокойной или задумчивой. Поэтому одна и та же песня может звучать по-разному и вызывать разные чувства.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— светлый и радостный лад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звучит ясно, уверенно и как будто улыбается. В нём часто слышатся лёгкость, движение и подъём, поэтому он сразу привлекает внимание слушателя.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лад любят праздничные песни, марши, пляски и весёлые детские мелодии. С мажором легко представить солнце, игру, смех и бодрый шаг.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— мягкий и задумчивый лад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в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часто звучит мягко и глубоко, будто музыка говорит шёпотом. Его легко узнать в колыбельных и спокойных мелодиях. Такой лад помогает услышать тишину, заботу и тёплое, задумчивое настроение.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не всегда означает печаль. Он может передавать мечтательность, нежность и спокойствие, как тихий свет лампы вечером. Поэтому минорные мелодии иногда звучат очень ласково и красиво, почти как сказка перед сном.
</a:t>
            </a:r>
            <a:endParaRPr lang="en-US" sz="133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лад помогает передавать настроение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лёгкие звуки часто делают мелодию похожей на мажор. Она звучит бодро, ярко и словно шагает вперёд с улыбкой.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звуки движутся плавно и мягко, музыка часто напоминает минор. Тогда в ней слышатся тишина, задумчивость и чуть-чуть грусти.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помогает почувствовать настроение ещё до слов. Слушатель понимает музыку сердцем, даже если он не знает названия этого лада.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мажор и минор на слух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звучит нежно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лад обычно мягче и тише. В нём слышатся спокойствие, задумчивость и тёплая, ласковая интонация, как в вечерней сказке.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звучит бодро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лад кажется светлым, уверенным и радостным. Он легко поднимает настроение и часто напоминает о празднике, движении и весёлой игре.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 же мелодия — другое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можно сыграть в двух ладах. Тогда музыка сразу меняет характер: становится либо светлее, либо глубже и спокойнее.
</a:t>
            </a:r>
            <a:endParaRPr lang="en-US" sz="11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лада в сказках, песнях и мультфильмах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весёлых сценах мажор помогает героям звучать смело, дружелюбно и победно. Он будто подсказывает: «Всё хорошо, можно танцевать и радоваться!»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тайных, вечерних или грустных сценах минор делает музыку тише и загадочнее. Он помогает показать ожидание, расставание или тихую мечту без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меняет настроение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звука к чувству: лад помогает мелодии рассказать о радости, спокойствии или грусти.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4263" y="1318279"/>
            <a:ext cx="251004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4249" y="3057322"/>
            <a:ext cx="251004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слышен мажор вокруг нас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поздравления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праздничных песнях мажор звучит особенно ярко. Он помогает музыке быть нарядной, дружелюбной и такой, что хочется улыбнуться всем вокруг.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игры, прыжки и танцы часто любят мажор. Этот лад будто подталкивает шаг вперёд и делает музыку лёгкой и подвижной.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Марши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бодрых маршах мажор помогает держать уверенный шаг. Музыка звучит собранно, ясно и словно говорит: «Вперёд, дружная команда!»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для детей мажор часто создаёт ощущение света и радости. Он легко запоминается и подходит для хлопков, припевов и весёлого подпевания.
</a:t>
            </a:r>
            <a:endParaRPr lang="en-US" sz="8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слышен минор вокруг нас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Минор часто звучит в колыбельных. Он делает музыку тихой, мягкой и убаюкивающей, будто рядом горит маленький ночник и всё спокойно.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задумчивых песнях минор помогает передать мечтательность и тепло. Такой лад не пугает, а скорее приглашает слушателя немного помолчать и подумать.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мелодии тоже любят минор. В них слышатся тишина, нежность и забота, словно музыка идёт на цыпочках, чтобы никого не разбудить.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мелодия — два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Одна и та же мелодия может прозвучать по-разному, если её перевести из мажора в минор. Звуки остаются теми же, но настроение меняется почти как по волшебству.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ярком свете мелодия кажется весёлой и лёгкой, а в мягком вечернем свете — более тихой и задумчивой. Лад словно меняет её цвет и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и музыкальные инструменты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выбор инструмента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Фортепиано, скрипка, флейта, гармонь и голос сами по себе не бывают только радостными или только грустными.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подбор звуков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и исполнитель выбирают, какие ноты и как именно сыграть, чтобы музыка стала светлой или задумчивой.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нужное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инструмент может звучать и в мажоре, и в миноре, поэтому он легко меняет характер музыки.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композиторы используют два лада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Мажор помогает показать радость, смелость и дружбу. Такая музыка звучит открыто, словно солнечный день после хороших новостей.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Минор нужен, когда композитору хочется передать мечту, нежность или тихое переживание. Он добавляет музыке мягкость и глубину.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двум ладам одна и та же песня может рассказывать о разных чувствах. Музыка становится похожей на палитру с разными красками.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Если бы был только один лад, мелодии быстро стали бы одинаковыми. А с мажором и минором музыка остаётся живой и интересной.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50" y="1691042"/>
            <a:ext cx="4017300" cy="266381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песни и минорные напевы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75425" y="2279713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народные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песни, хороводы и задорные припевки часто звучат в мажоре. Они помогают чувствовать движение, шаг и дружный общий ритм. Ноги будто сами хотят притопывать.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975425" y="3654038"/>
            <a:ext cx="3720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и протяжные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Колыбельные, протяжные песни и спокойные напевы нередко бывают в миноре. В них слышны ласка, тишина и плавное дыхание песни, как перед сном.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двух ладов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первых звуков к определению лада в коротком музыкальном отрывке.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 в песне и в словах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Лад помогает словам звучать выразительнее, потому что музыка подсказывает, какое чувство стоит за текстом. Слушатель понимает песню не только ушами, но и сердцем.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 композиторы любят сюрпризы: грустный текст может зазвучать светло, а серьёзные слова — удивительно нежно. От этого песня запоминается сильнее.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Весёлые слова часто дружат с мажором, а спокойные или лирические — с минором. Так текст и мелодия словно идут рядом, как хорошие друзья.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слова и лад не совпадают совсем буквально, песня становится интереснее. Она может удивить, рассмешить или заставить задуматься.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признака двух ладов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Мажор звучит светло, бодро и уверенно. Его легко представить рядом с улыбкой, праздником и движением вперёд.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Оба лада нужны друг другу, потому что вместе они делают музыку богаче. Как разные краски в рисунке, они помогают показать больше чувств.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Минор звучит мягко, тихо и задумчиво. Он помогает музыке стать глубже, спокойнее и чуть более таинственной.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разговор чувств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Лад помогает музыке говорить без слов. Слышишь мажор — и кажется, что музыка улыбается и зовёт вперёд, как весёлый друг.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Слышишь минор — и музыка будто становится тихой, вдумчивой и немного загадочной. Поэтому даже без текста можно почувствовать её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двух ладах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Лад — это способ, которым звуки собираются в музыку и создают её настроение. Без него мелодия не была бы такой выразительной.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Мажор чаще звучит радостно и светло, а минор — нежно, спокойно или грустно. Но оба лада могут быть красивыми и нужными.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Вместе мажор и минор делают музыку понятной, живой и интересной. Они помогают слушателю угадывать чувства ещё до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лада делают музыку живой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 помогают музыке смеяться, мечтать, успокаивать и грустить. Благодаря им мелодии становятся яркими и разными, а слушать их хочется снова и снова.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2026-05-24T18:33:46Z</dcterms:created>
  <dcterms:modified xsi:type="dcterms:W3CDTF">2026-05-24T18:33:46Z</dcterms:modified>
</cp:coreProperties>
</file>