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пороге Нового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Европы менялся быстрее, чем прежде: открывались океаны, росли города и распространялись знания.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XV веку в Европе усилились города, торговля и интерес к человеку. Падение Константинополя и изобретение книгопечатания ускорили перемены, сделав новости, идеи и знания доступнее для многих людей.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Средневековье завершилось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торговля и новые богатства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2578" y="3136896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купцов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Купцы и банкиры постепенно превращались во влиятельную группу общества. Их капитал помогал расширять торговые связи, поддерживать морские экспедиции и финансировать новые предприятия.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2578" y="1677002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Выгодные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Венеция, Генуя, Антверпен и Лиссабон стали крупными центрами обмена: через них проходили восточные товары, сукно, металлы и зерно, принося городам большие доходы.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177228" y="3136896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ремесла и обмена привлекало в города новых жителей. Чем больше становились рынки и порты, тем заметнее менялась повседневная жизнь и устройство общества.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77228" y="1677002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Денежная экономика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большее значение получали деньги, кредиты и прибыль. Богатство стало заметным признаком успеха, а торговля — важным источником влияния для городов и отдельных семей.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Книгопечатание и распространение знаний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06750" y="1987922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Дешевле и доступнее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книги стоили значительно меньше рукописных. Поэтому их могли покупать не только монастыри и богатые люди, но и горожане, ученики, учителя и ученые.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19173" y="1049000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изобретение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середине XV века в Европе появился печатный станок с подвижными литерами. Он позволил быстро делать много одинаковых экземпляров книг, чего раньше невозможно было добиться вручную.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06750" y="2926845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обмен идеями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печать по Европе быстрее распространялись Библии, учебники, карты и научные труды. Это ускорило обмен новостями и сделало знания более общими для разных стран.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750" y="3865768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читательская 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постепенно стала привычной частью жизни образованных людей. Чтение перестало быть редким занятием и всё сильнее влияло на образование, религию и науку.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перемены затронули сразу несколько сфер жизни: экономику, знания, политику и связи между странами.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быстрый рост связей и перемен связан с торговлей, морскими открытиями и печатью, которые особенно ускорили обновление Европы.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школьному курсу всеобщей истории, 6 класс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изменения перехода к Новому времени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10292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1519–1522 — кругосветное плавание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Экспедиция Магеллана и Элькано впервые обогнула Землю. Путешествие доказало огромные размеры планеты и связало между собой разные части света.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897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1492 — Колумб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Христофор Колумб, отправившись на запад через Атлантику, достиг берегов Америки. Для европейцев это стало началом знакомства с новым континентом.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785950" y="1208200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1498 — Васко да Гама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Васко да Гама нашёл морской путь в Индию вокруг Африки. Это открыло европейцам прямую дорогу к восточным товарам и важным торговым центрам.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географические открытия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142754"/>
            <a:ext cx="4037700" cy="1609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главные события, их даты и последствия. Она помогает увидеть, как открытия расширили мир европейцев и одновременно разрушили независимость народов Америки.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принесли Европе богатства и новые связи, но для народов Америки стали временем завоеваний, эпидемий и насильственных перемен.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всеобщей истории, 6 класс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изменили Великие географические открытия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мировые империи и колонизация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2575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Португальские опорные пункты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Португалия укрепилась в Бразилии, Африке и Азии. Ее корабли контролировали важные морские пути и помогали выстраивать дальнюю торговую сеть.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2575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Испанское расширение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первой создала большие владения за океаном. Испанцы завоевали государства ацтеков и инков, подчинив себе огромные территории и важные источники богатства.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917911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земли становились колониями, а местное население часто теряло свободу и прежний образ жизни. Так возникали первые мировые империи европейских держав.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917911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новых товаров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Америки в Европу начали поступать золото, серебро, какао, картофель и кукуруза. Эти товары изменили торговлю, питание и хозяйство многих стран.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великих открытий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поиск новых путей в Азию привёл к открытиям, колониям и обмену между континентами.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Реформация: борьба за обновление церкви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спора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1517 году Мартин Лютер выступил против злоупотреблений католической церкви и предложил обсудить 95 тезисов. Его протест стал началом широкого церковного спора.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распространение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Лютера быстро вышли за пределы Германии. Печатные листовки и книги помогли людям в разных странах узнать о требованиях к изменению церковной жизни.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направления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Реформации выросли лютеранство, кальвинизм и англиканство. Эти направления по-разному понимали веру, церковь и роль человека в религиозной жизни.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 конфликты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изменила не только религию, но и политику. Споры между католиками и протестантами привели к длительным конфликтам и заставили правителей искать компромиссы.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быстро росла там, где люди хотели ослабления влияния церкви и получить больше свободы в вере и 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заметную роль сыграли князья и горожане: вместе они придали Реформации политическую и общественную силу.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школьного курса всеобщей истории, 6 класс; условная схема распределения сторонников.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поддержал Реформацию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2175" y="2300050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1517 год: начало Реформации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5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Мартин Лютер выступил против злоупотреблений в католической церкви, и его идеи быстро распространились по Германии и другим странам Европы.
</a:t>
            </a:r>
            <a:endParaRPr lang="en-US" sz="1049" dirty="0"/>
          </a:p>
        </p:txBody>
      </p:sp>
      <p:sp>
        <p:nvSpPr>
          <p:cNvPr id="6" name="Text 1"/>
          <p:cNvSpPr txBox="1"/>
          <p:nvPr/>
        </p:nvSpPr>
        <p:spPr>
          <a:xfrm>
            <a:off x="2208225" y="1763958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1555 год: Аугсбургский мир
</a:t>
            </a:r>
            <a:pPr algn="l" indent="0" marL="0">
              <a:lnSpc>
                <a:spcPct val="100000"/>
              </a:lnSpc>
              <a:buNone/>
            </a:pPr>
            <a:r>
              <a:rPr lang="en-US" sz="5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Священной Римской империи признали право князей выбирать веру своих земель, что временно снизило остроту религиозного конфликта.
</a:t>
            </a:r>
            <a:endParaRPr lang="en-US" sz="1155" dirty="0"/>
          </a:p>
        </p:txBody>
      </p:sp>
      <p:sp>
        <p:nvSpPr>
          <p:cNvPr id="7" name="Text 2"/>
          <p:cNvSpPr txBox="1"/>
          <p:nvPr/>
        </p:nvSpPr>
        <p:spPr>
          <a:xfrm>
            <a:off x="4014275" y="1245118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1618–1648 годы: Тридцатилетняя война
</a:t>
            </a:r>
            <a:pPr algn="l" indent="0" marL="0">
              <a:lnSpc>
                <a:spcPct val="100000"/>
              </a:lnSpc>
              <a:buNone/>
            </a:pPr>
            <a:r>
              <a:rPr lang="en-US" sz="5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Разногласия между католиками и протестантами привели к тяжелой войне, которая охватила большую часть Центральной Европы и изменила политическую карту региона.
</a:t>
            </a:r>
            <a:endParaRPr lang="en-US" sz="1039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4"/>
          <p:cNvSpPr txBox="1"/>
          <p:nvPr/>
        </p:nvSpPr>
        <p:spPr>
          <a:xfrm>
            <a:off x="1869825" y="4244225"/>
            <a:ext cx="6954900" cy="760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Протестантизм и религиозные войны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07125" y="1286175"/>
            <a:ext cx="3803400" cy="28785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революция XVI–XVII веков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63725"/>
            <a:ext cx="4212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способы познания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всё чаще проверяли выводы наблюдениями, опытами и расчётами. Такой подход помогал не просто повторять старые мнения, а искать доказательства и объяснения природных явлений.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456296"/>
            <a:ext cx="4212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Коперник и Галилей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Коперник предложил гелиоцентрическую систему, а Галилей с помощью телескопа наблюдал небо. Их работы показали, что Земля не является центром Вселенной.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9775" y="3648874"/>
            <a:ext cx="4212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Ньютон и законы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Исаак Ньютон объяснил движение небесных тел законом всемирного тяготения. Его открытие связало воедино наблюдения многих учёных и стало основой новой картины мира.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24" y="1124025"/>
            <a:ext cx="6655853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изменились источники знаний, хозяйство, власть и связи между странами.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время ускорило распространение знаний и усилило связи между странами, а также укрепило государства и торговлю.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всеобщей истории, 6 класс.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Средневековья и Нового времени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менялось государство в Европе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связь между экономическим ростом, усилением королевской власти и созданием централизованных государств.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людей в XVI–XVII веках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06751" y="1987924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перемены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становилось больше мастерских, рынков и лавок. Развитие торговли привлекало людей, а вместе с ростом городов менялись жильё, одежда и привычки повседневной жизни.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0939" y="1049000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сословия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крестьян, горожан и дворян сильно отличалась. Одни трудились на земле, другие занимались ремеслом и торговлей, а богатые семьи жили заметно удобнее и свободнее.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6751" y="2926849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продукты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Америки в Европу пришли картофель, кукуруза, томаты и другие продукты. Они постепенно вошли в питание людей и сделали стол разнообразнее.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751" y="3865774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быта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росло количество мебели, тканей и украшений в домах. Даже у простых людей привычный быт менялся медленно, но заметно вместе с развитием торговли и богатства.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товары и продукты стали частью торговли между континентами и постепенно изменили повседневные привычки европейцев.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на быт повлияли картофель, кукуруза и сахар: именно они заметно изменили питание и спрос на рынке.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школьного курса всеобщей истории, 6 класс; условная сравнительная схема.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пришло в Европу из других частей света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человек эпохи Нового времени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2578" y="3136896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Античности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Деятели Возрождения обращались к античным образцам, считая их источником красоты, гармонии и мудрости. Это помогало по-новому смотреть на искусство, науку и образование.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2578" y="1677002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 личности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культуре усилилось внимание к человеку, его чувствам, знаниям и способностям. Художники и писатели всё чаще показывали не только героев, но и обычную жизнь общества.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177228" y="3136896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темы искусства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и писатели изображали города, путешествия, открытия и события своего времени. Благодаря этому культура Нового времени стала ближе к реальной жизни людей.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77228" y="1677002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Светский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культура становилась менее связанной только с церковной темой. Всё больше внимания уделялось земной жизни, личному успеху, образованности и талантам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841" y="0"/>
            <a:ext cx="295851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579775" y="1263725"/>
            <a:ext cx="5373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стал связаннее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и морские открытия соединили Европу, Америку, Африку и Азию. Обмен товарами, людьми и идеями сделал историю разных континентов тесно связанной.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2456296"/>
            <a:ext cx="5373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Ускорилось развитие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книги, школы и научные исследования быстрее распространяли новые сведения. Люди стали чаще обращаться к опыту, картам, приборам и проверенным фактам.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3648874"/>
            <a:ext cx="5373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Сложилась основа современности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государства, культура и торговля развивались быстрее, чем раньше. Именно в Новое время были заложены многие черты мира, в котором мы живём сегодня.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6750" y="311075"/>
            <a:ext cx="56466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Нового времени для мировой истории
</a:t>
            </a:r>
            <a:endParaRPr lang="en-US" sz="27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время: мир на пути к современности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время превратило Европу и весь мир в более тесно связанное пространство, где быстрее распространялись знания, товары и идеи, а жизнь людей становилась разнообразнее и динамичнее.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2026-06-01T02:46:27Z</dcterms:created>
  <dcterms:modified xsi:type="dcterms:W3CDTF">2026-06-01T02:46:27Z</dcterms:modified>
</cp:coreProperties>
</file>