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Приспособительные особенности строения и поведения животных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помогают выживать и успешно обитать в различных средах.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изучать адаптации животных важно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адаптаций раскрывает механизмы эволюции и помогает сохранить биоразнообразие. Среда формирует приспособления, влияя на выживаемость и разнообразие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приспособления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размеры определяют скорость и эффективность движения в естественной среде обитания, например у рыб и гепардов.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служит защитой, маскировкой или сигнализацией, как у северных зверей с густым мехом или у ящериц с яркой шкурой.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 адаптировано для различных целей: длинная шея жирафа помогает добывать пищу с высоких деревьев.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защитной окраски и мимикрии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«павлиний глаз» и её устрашающие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крыльях бабочки напоминают глаза хищников, отпугивая врагов и повышая шансы на выживание. Такая мимикрия служит эффективной защитой.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– мастер маскировки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насекомый внешне похож на ветку, что помогает ему сливаться с растительностью и избегать обнаружения хищниками в лесу.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Листоед имитирует внешний вид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окраска тела листоеда так схожи с настоящими листьями, что помогает ему оставаться незаметным в густой листве.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адаптации: выживание в экстремальных условиях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зимнюю спячку, снижая обмен веществ и сохраняя энергию в холодный период.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регулируют температуру тела, чтобы сохранять тепло или охлаждаться в зависимости от окружающей среды.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рыбы содержат антифриз в крови, чтобы не замерзнуть в ледяной воде.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 выделяют из организма избыток соли, что позволяет им жить в солёной морской воде.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адаптаций водных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рыб: обтекаемое тело и жабры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обтекаемую форму тела и жабры для эффективного дыхания под водой. Плавники помогают быстро ориентироваться и маневрировать в среде.
</a:t>
            </a:r>
            <a:endParaRPr lang="en-US" sz="1095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подкожный жир у морских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обладают слоем жира, который сохраняет тепло в холодной воде и служит энергетическим запасом.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жизни в пустыне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накапливают жир в горбах, который преобразуется в воду и энергию при необходимости.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Фенеки имеют крупные уши, обеспечивающие эффективное охлаждение крови в жарком климате.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ящерицы избегают жары, скрываясь в песке большую часть дня, что снижает потерю влаги.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 животном мире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меняет цвет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способен быстро менять окраску, что помогает сливаться с окружающими предметами и скрываться от хищников или добычи.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адаптируется к сезонным изменениям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белый медведь теряет часть шерсти, а зимой густой белый мех помогает сливаться со снегом, обеспечивая маскировку.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стратегии защиты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образуют стаи и движутся синхронно, снижая риски стать жертвой хищника.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пчёлы совместно защищают свои гнёзда, объединяя усилия для обороны от врагов.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стаях легче находят пищу и защищаются от угроз благодаря совместным действиям и взаимной поддержки.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полёту и ориентированию в воздухе
</a:t>
            </a:r>
            <a:endParaRPr lang="en-US" sz="2398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птиц для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крылья, лёгкий скелет и сильную грудную мускулатуру, что позволяет им эффективно летать и маневрировать в воздухе.
</a:t>
            </a:r>
            <a:endParaRPr lang="en-US" sz="1095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летучих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издают ультразвуковые сигналы и улавливают их эхо, что помогает ориентироваться в темноте и успешно охотиться.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53139"/>
            <a:ext cx="3239400" cy="12609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адаптаций у разных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животных с их средой обитания и основными типами адаптаций: морфологическими, физиологическими и поведенческими. Эти данные показывают разнообразие способов выживания в природе.
</a:t>
            </a:r>
            <a:endParaRPr lang="en-US" sz="109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отражает приспособленность видов к разным условиям, что повышает их шансы на выживание и успешное размножение.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постоянства внутренней среды
</a:t>
            </a:r>
            <a:endParaRPr lang="en-US" sz="2208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стабильность температуры тела, что важно для нормального функционирования органов и предотвращения перегрева или переохлаждения у животных.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водно-солевого баланса помогает животным сохранять необходимое количество жидкости и соли, особенно в экстремальных условиях обитания.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активно регулируют теплообмен через потоотделение и дыхание, поддерживая оптимальный уровень жизнедеятельности.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 выделяют избыточную воду через почки, предотвращая разбавление клеточных жидкостей и сохраняя гомеостаз.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сезонным изменениям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птиц: побег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совершают дальние перелёты на юг, чтобы избежать суровых зимних холодов и дефицита пищи. Такая адаптация помогает сохранить энергию и выжить в неблагоприятный сезон.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 бурундуки впадают в спячку с понижением метаболизма, что помогает сохранить запас энергии до весны. В этот период животные минимизируют потребность в пище и защищают себя от холода.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покровов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меняют мех или оперение два раза в год. Летняя окраска часто светлее, зимняя — белее, что помогает лучше маскироваться и сохранять тепло в холодный период.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как адаптация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мать выкармливает детёнышей молоком и обучает их жизненным навыкам, что значительно повышает выживаемость потомства в сложных условиях.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защищённые гнёзда и охраняют яйца, обеспечивая безопасность зародышей от хищников и непогоды во время инкубации.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например цихлиды и морские коньки, проявляют заботу, охраняя кладки или вынашивая икру, что способствует сохранению молодняка до самостоятельной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Агрессивное и защитное поведение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агрессия у крупных кошек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и тигры защищают свои территории, охотничьи участки и прайды, применяя агрессивное поведение для исключения конкурентов и обеспечения выживания семьи.
</a:t>
            </a:r>
            <a:endParaRPr lang="en-US" sz="967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Муравьи-стражи гнезда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муравьи активно охраняют муравейник, проявляя коллективную агрессию при угрозе, защищая колонию и ресурсы от врагов и захватчиков.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Панцирные черепахи и защита кладок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ведут агрессивную защиту мест откладки яиц, отпугивая потенциальных хищников и обеспечивая безопасность будущего поколения.
</a:t>
            </a:r>
            <a:endParaRPr lang="en-US" sz="10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типов адаптаций среди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разнообразие, морфологические изменения играют ключевую роль в адаптации, обеспечивая физиологическую основу для выживания в разных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форма и строение тела оказывают большое влияние на адаптивный успех животных в экосистемах.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поведение как адаптация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охота волков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стаями, что увеличивает эффективность и вероятность успешной добычи крупной добычи. Такая кооперация позволяет им выживать в сложных условиях.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пищевых троп у муравьёв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создают сети троп между гнездом и источниками пищи, что облегчает совместный сбор еды и поддерживает стабильность колонии.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паутина как ловушка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используют паутину для улавливания насекомых. Это поведенческое приспособление исключает необходимость активной охоты и обеспечивает постоянный приток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между двумя средами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проходят метаморфоз от водных головастиков с жабрами к взрослым особям с лёгкими для наземного дыхания, что расширяет их жизненное пространство.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 и жилища на границе воды и суши, создавая безопасное место обитания и легкий доступ к пище в обеих средах.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водой и землей облегчает использование разных ресурсов, способствуя приспособлению к разнообразным экологическим условиям и расширению ареала.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тропических экосистем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ядовитых лягушек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ядовитые лягушки обладают яркой окраской, которая предупреждает хищников о токсичности и служит эффективным средством защиты.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Лазающие обезьяны и цепкие хвосты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тропических лесов используют цепкие хвосты и длинные конечности для ловкого перемещения по ветвям в кронах деревьев, что обеспечивает безопасность и доступ к пище.
</a:t>
            </a:r>
            <a:endParaRPr lang="en-US" sz="100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сигналы индрицеи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Индрицеи (лемуры) издают громкие звуки для коммуникации в густых тропических лесах, что облегчает поиск сородичей и предупреждение о возможной 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адаптаций в жизни животных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— ключ к выживанию и процветанию животных, отражающие эволюционное совершенствование. Их изучение помогает понять природу и сохранить биоразнообразие нашей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2026-05-09T05:25:25Z</dcterms:created>
  <dcterms:modified xsi:type="dcterms:W3CDTF">2026-05-09T05:25:25Z</dcterms:modified>
</cp:coreProperties>
</file>