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 морфологические признаки местоимений-прилагательных и местоимений-числительных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особые разряды местоимений и их 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эти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точнее, помогают избегать повторов и правильно разбирать слова в 6 классе.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местоимения-прилагательные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отвечают на вопросы чей? какой? который? Они помогают определить, о каком предмете или признаке идёт речь, не называя его прямо.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 прямого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обозначают признак сами по себе, а только указывают на него. В тексте они уточняют значение существительного и делают высказывание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местоимение-прилагательное стоит рядом с существительным и согласуется с ним. Поэтому его можно найти по форме и по смысловой связи в предложении.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разрядов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слова мой, этот, такой, каждый, любой, весь, сам, самый, который. Все они помогают выделить предмет, показать принадлежность или общий 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местоимений-прилагательных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группы по вопросу, примеру и 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определяется не только по форме слова, но и по тому, что оно обозначает.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местоимений-прилагательных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изменяются по родам, числам и падежам: мой дом, моя книга, моё окно, мои книги. Их форма зависит от существительного.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прилагательные, они согласуются с существительным в роде, числе и падеже. Именно поэтому в словосочетании их легко связать между собой.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удобно запомнить на одном слове: мой, моя, моё, мои. Меняется окончание, но значение принадлежности остаётся тем же.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местоимение-прилагательное бывает определением: Этот учебник новый. Оно уточняет существительное и помогает точнее понять смысл предложения.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местоимение-прилагательное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найти вопрос, значение и грамматические признаки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местоимений-прилагательных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слова изменяются и зависят от существительного, но выражают разные оттенки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групп общий грамматический признак, а различие состоит в значении: принадлежность, указание или уточнение.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6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наш, ваш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показывают, кому принадлежит предмет. Они согласуются с существительным: мой дневник, моя тетрадь, моё правило, мои книги.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«свой»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указывает на принадлежность действующему лицу: Мальчик взял свой рюкзак. Оно особенно важно, когда в предложении есть несколько лиц.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избежать повторов и сразу понять, чей именно предмет назван. Поэтому они часто встречаются в описаниях, рассказах и упражнениях по разбору.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 определительные местоимения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тот, этот, такой выделяют предмет среди других или прямо указывают на него. Они помогают слушателю быстро понять, о каком объекте идёт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весь, каждый, любой, другой, иной, сам, самый уточняют значение существительного. Они показывают обобщение, усиление или выделение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стоят перед существительным и образуют с ним тесную смысловую пару: этот пример, каждый день, весь класс. Так речь становится точнее.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 определительные местоимения не просто называют предмет, а помогают показать его место, отношение к другим предметам или степень обобщения.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местоимений-прилагательных по падежам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формы местоимения «этот» в разных падежах.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меняются по падежам и подстраиваются под существительное в словосочетании.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склонения местоимения «этот»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местоимения-числительные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на 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помогают сообщить, сколько предметов или лиц имеется, не называя точное число. Они делают речь короче и удобнее, особенно когда подробности не нужны.
</a:t>
            </a:r>
            <a:endParaRPr lang="en-US" sz="1039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неопределённость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несколько, сколько-нибудь, столько-то передают приблизительное количество. Они сообщают лишь общий смысл: предметов мало, достаточно или число неизвестно говорящему.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слова обычно стоят рядом с существительным и уточняют его: несколько задач, сколько учеников, столько книг. Без существительного их значение часто остаётся неполным.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повторяют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Местоимения-числительные позволяют избежать длинных повторов и сделать высказывание точнее. Вместо прямого числа можно использовать более мягкое или обобщённое обозначение количества.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легко подстраивается под падеж: сколько книг, скольких книг, скольким книгам. При этом его значение остаётся прежним — оно всё так же указывает на количество. Такая изменяемость помогает словам соединяться с существительными в нужной форме.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 форму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местоимений-числительных не выделяют род и число так, как у прилагательных или существительных. Главное для них — падежная форма и связь с зависимым словом. Поэтому в предложении они работают вместе с существительным и уточняют количество предметов.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рода и числа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местоимений-числительных
</a:t>
            </a:r>
            <a:endParaRPr lang="en-US" sz="2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местоимение-числительное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отличить слово с количественным значением и определить его форму в предложении.
</a:t>
            </a:r>
            <a:endParaRPr lang="en-US" sz="119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«сколько» по падежам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падежах слово сохраняет количественное значение, но меняет окончание и форму, чтобы согласоваться с зависимым 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«сколько» изменяется по падежам, значит, его форму нужно определять по вопросу и по связи с существительным.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таблица падежных форм слова «сколько».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количественные значения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«несколько»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указывает на небольшое, но не точное число предметов. Оно часто употребляется в учебной речи, когда важно показать количество без уточнения каждой единицы.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«сколько-нибудь»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передаёт неопределённое, часто зависящее от ситуации количество. Она используется, когда говорящий не может или не хочет назвать точное число.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«столько-то»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столько-то обозначает приблизительное или условное количество. Его удобно использовать, если число известно лишь в общем виде или пока не требуется точность.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гибче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естественно и коротко: несколько страниц, сколько-нибудь времени, столько-то примеров. Они подходят и для учебных ответов, и для повседневного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разрядов местоимений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местоимения-прилагательные отличаются от местоимений-числительных и что у них общего в связи с 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разряда связаны с существительным, но местоимения-прилагательные называют признак, а местоимения-числительные — количество.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стоит перед существительным, его не всегда можно сразу назвать прилагательным. Нужно проверить вопрос, значение и то, указывает ли оно на признак или только соотносится с предметом.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числительными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нельзя приравнивать к словам два, три, пять. Оно не называет точное число, а лишь спрашивает о количестве или сообщает его неопределённо.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замена слова «свой»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часто заменяют на мой или наш, хотя оно указывает на принадлежность действующему лицу. Это особенно важно в предложениях с несколькими участниками действия.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связи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разбор начинается не с догадки, а с проверки связи со словом-партнёром. Именно существительное помогает определить падеж, форму и синтаксическую роль местоимения.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 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чаще всего стоят перед существительным и уточняют его, а местоимения-числительные обычно присоединяются к слову, называющему предметы.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основная синтаксическая функция этих местоимений связана с уточнением существительного и обозначением количества.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языка; обобщение типичных синтаксических ролей.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215264"/>
            <a:ext cx="376800" cy="301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на какой вопрос отвечает слово: чей? какой? который? или сколько? Это помогает сразу понять, к какому разряду оно относится.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связь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связано ли слово с существительным. Для местоимений-прилагательных это согласование, а для местоимений-числительных — связь по количеству и падежу.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Укажи, что выражает слово: признак, принадлежность, указание, количество или неопределённое количество. Значение — главный признак выбора разряда.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местоимений-прилагательных назови род, число и падеж. Для местоимений-числительных отметь только падеж и зависимость от существительного.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 роль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разбор синтаксической ролью слова в предложении. Чаще всего местоимения-прилагательные бывают определением, а местоимения-числительные обозначают количество при существительном.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указывают на признак, принадлежность или выделение предмета, а местоимения-числительные — на количество. Их легко узнать по вопросу, значению, форме и связи с существительным.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2026-05-28T04:16:17Z</dcterms:created>
  <dcterms:modified xsi:type="dcterms:W3CDTF">2026-05-28T04:16:17Z</dcterms:modified>
</cp:coreProperties>
</file>