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the Sea: мир под водой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морскими словами, животными и простыми описаниями на 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Under the Sea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запоминать английские слова через знакомый и яркий мир моря. На уроке легко тренировать названия животных, цвета, действия и простые предложения уровня 5 класса, например про то, где кто живёт и что умеет делать.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36265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56905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8312" y="3110465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83103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203743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моря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саму морскую среду. Они помогают говорить, где происходит действие, и строить короткие предложения о море, волнах и воде вокруг животных.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Sea, ocean, water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 и sand часто встречаются в описании моря и побережья. Эти слова помогают ученикам передавать не только предметы, но и общий вид морского пейзажа.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Wave and sand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размеры особенно полезны для коротких рассказов о картинках. Слова blue, big и small помогают описывать рыб, волны, кораллы и других обитателей моря.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Big, small, blue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берег и путешествие делают описание картины точнее. С их помощью можно сказать, что лодка рядом с пляжем или остров виден вдали.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Beach, boat, island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подходят для простых описаний воды и места обитания. Можно сказать, что море deep, а вода clean, и сразу сделать предложение более выразительным.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Deep and clean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и их английские названия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названия обычно узнаются быстрее, а какие требуют отдельного запоминания. Это помогает распределить внимание при изучении новой лексики.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лучше использовать как опору для новых. Сравнение делает запоминание группами более удобным и наглядным.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урока Under the Sea, 2025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Fish, dolphin, whale: кто живёт под водой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живут в воде и двигаются быстро, когда им нужно спрятаться или найти еду. На картинке рыба может быть небольшой, яркой и окружённой волнами или кораллами. Такой образ легко описать простыми английскими словами.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 морской воде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в движении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Dolphin — умное морское млекопитающее, которое хорошо плавает и часто выглядит дружелюбным. Его удобно показывать рядом с поверхностью воды, где он прыгает и движется легко. В описании можно использовать слова fast, clever и grey.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Whale — самое крупное животное в океане, и его легко узнать по размеру. Киты дышат воздухом, поэтому время от времени всплывают на поверхность. На изображении кит выглядит мощным и спокойным среди открытой морской воды.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в океане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59003"/>
            <a:ext cx="4684800" cy="1012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на тему Under the Sea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английские глаголы, их перевод и короткие примеры для речи о морских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сочетаются с can и помогают строить простые, понятные предложения о действиях под водой.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составлены по теме урока Under the Sea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морских животных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короткой фразы This is a fish. Она сразу сообщает, о каком существе идёт речь, и подходит для описания любой картинки по теме моря.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животное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lives in the sea показывает, где живёт животное. Такая модель особенно полезна, потому что соединяет лексику по теме моря с простым грамматическим шаблоном.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месте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названия удобно добавить It is blue. Цвет помогает сделать предложение более точным и тренирует слова, которые легко использовать в устной речи и письме.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цвет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fast и slow делают описание живым и понятным. Они помогают сравнивать животных между собой и создавать короткие, красивые предложения для класса.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характеристику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It can swim помогает сказать, что умеет животное. С ней легко описывать действия, не усложняя предложение, и постепенно переходить к более длинной речи.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возможности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об обитателе моря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простого описания животного по теме Under the Sea.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прилагательные для описания подводного мира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blue и green помогают описывать воду, глубину и общий фон морской картины. Они делают речь проще и позволяют быстро передать настроение изображения.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моря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 и small нужны, когда важно сравнить рыб, черепах или китов. Такие слова помогают заметить разницу между обитателями моря и сделать описание точнее.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животных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long и short подходят для описания тела рыбы, щупалец осьминога или хвоста морского животного. Они учат замечать детали, а не только общий вид.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форма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и slow помогают рассказать, как животные двигаются под водой. С их помощью легко сравнить дельфина, черепаху и медленную медузу в одном коротком предложении.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 и grey, вместе с другими прилагательными, делают описание более выразительным. Они помогают говорить о подводном мире не только точно, но и интересно.
</a:t>
            </a:r>
            <a:endParaRPr lang="en-US" sz="778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описание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морские животные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выбирают разные части моря: одни любят рифы, другие держатся ближе к берегу или уходят в глубину.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не одинаковый: место обитания связано с поведением и способом жизни животного. Это удобно показывать через простые примеры.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Under the Sea, 2025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 — яркий дом для многих животных
</a:t>
            </a:r>
            <a:endParaRPr lang="en-US" sz="2481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Риф, полный красок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похож на подводный город, где всё переливается разными цветами. Между ветвистыми кораллами плавают мелкие рыбки, а рядом прячутся яркие морские звёзды. Такое место сразу привлекает внимание и помогает представить, как живёт море.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рифа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рифе можно увидеть не только рыб, но и крабов, которые осторожно двигаются по камням. Крошечные креветки прячутся в щелях, а кораллы создают для них безопасные укрытия. Благодаря этому риф становится домом для многих морских существ.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подводный пейзаж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проходит через воду, риф кажется особенно ярким и живым. Кораллы выглядят как необычные камни и растения, хотя они действительно живые. В таком пейзаже легко заметить, как разнообразен подводный мир и сколько животных в нём соседствует.
</a:t>
            </a:r>
            <a:endParaRPr lang="en-US" sz="10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04960"/>
            <a:ext cx="468000" cy="41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they do? — действия морских животных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животные умеют плавать быстро и легко менять глубину. Fish can swim, and some animals can dive to find food or спрятаться from danger.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Плыть и нырять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Dolphins часто подпрыгивают над водой, а другие animals can move smoothly in the sea. Такие действия помогают им искать пищу и общаться друг с другом.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Прыгать и двигаться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fish can shine in the dark sea, а dolphins can sing and make sounds. These actions are useful for communication and for finding their way in deep water.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Светиться и петь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Octopuses can hide among rocks, sand, and coral. Их умение менять положение и окраску помогает оставаться незаметными для врагов и спокойно жить под водой.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Прятаться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Under the Sea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темы помогают быстро строить простые предложения и описывать картинки.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Under the Sea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мини-словаря легко соединяются с глаголом to be и простыми действиями, поэтому подходят для первых описаний и устной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06778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3085978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морских животных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дельфинов есть собственная система звуков, которая помогает им общаться. Благодаря ей они узнают сородичей, передают сигналы и действуют вместе в воде.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узнают друг друга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живут долго и могут проплывать очень большие расстояния. Они возвращаются в знакомые места, даже если путь проходит через огромные участки океана.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совершают дальние путешествия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умеет быстро менять окраску тела, когда хочет спрятаться. Такая способность помогает ему становиться менее заметным среди камней, песка и кораллов.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меняет цвет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живут на большой глубине, где почти нет света. Там им помогает собственное свечение, которое делает их заметными в темноте и необычными для наблюдения.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рыбы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исследователи и морские наблюдения
</a:t>
            </a:r>
            <a:endParaRPr lang="en-US" sz="2534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выходят в море на кораблях и наблюдают за водой, волнами и животными. Они записывают изменения, чтобы лучше понимать, как устроена морская среда.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за морем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нужны не только для уроков, но и для охраны природы. Если известно, где живут редкие виды, их легче беречь и защищать от загрязнения.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природу моря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отмечают, какие рыбы, черепахи и другие обитатели встречаются в разных местах океана. Это помогает узнавать больше о морской жизни и её особенностях.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виды животных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глубины применяют камеры, датчики и подводные аппараты. Такие устройства позволяют увидеть рифы, дно и животных там, куда человек не может добраться.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камеры и аппараты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чистое море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дома, на пляже и в школе уменьшают вред для природы и помогают морским животным.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действия связаны с мусором и бережным поведением: именно они напрямую защищают воду, рифы и обитателей моря.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 Under the Sea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работа по защите моря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материалам урока: от замеченной проблемы до чистого и безопасного моря.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Занимательные факты для урока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Seahorse выглядит необычно: его голова и тело действительно напоминают маленькую лошадку. Он двигается медленно и держится в воде очень осторожно, что делает его особенно запоминающимся.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Crab часто ходит боком, поэтому его движения сразу заметны. Такая походка помогает крабу быстро перемещаться по песку, камням и берегу, где он ищет пищу и укрытие.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Jellyfish может быть почти прозрачной и мягкой на вид. Она двигается плавно, а её форма помогает легко узнавать это морское животное среди других обитателей воды.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Turtle носит прочный панцирь, который защищает её в море и на суше. Благодаря этому животное может спокойно плавать, путешествовать и прятаться от опасности.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групп слов помогают описывать подводный мир.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как урок соединяет животных, места, цвета, действия и простые предложения в одну тему.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урока Under the Sea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познакомились с морской лексикой, научились описывать животных и их действия, а также говорить о море простыми английскими предложениями. Подводный мир стал понятнее и ближе.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Under the Sea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2026-05-30T12:00:59Z</dcterms:created>
  <dcterms:modified xsi:type="dcterms:W3CDTF">2026-05-30T12:00:59Z</dcterms:modified>
</cp:coreProperties>
</file>