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делимости в алгебре: основные идеи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раскрывает связи между натуральными числами.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делимость важна в алгебре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делимости помогает быстро проверять вычисления, упрощать дроби и находить общие делители и кратные. Она показывает внутреннюю структуру натуральных чисел и ведёт к идеям Евклида, которые используются и сегодня.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деление нацело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результат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делится нацело, если при делении не остаётся остатка. Это значит, что каждую часть можно разделить одинаково, без лишних или недостающих единиц.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произведение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делится на b, то существует целое число k, для которого выполняется равенство a = b × k. Такая запись удобно показывает связь между делимым, делителем и частным.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чисел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24 делится на 6, потому что 24 = 6 × 4. Число 35 делится на 7, так как 35 = 7 × 5; в обоих случаях остаток равен нулю.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различать ключевые понятия и видеть их связь.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 делимости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описывают отношения между числами и подготавливают к работе с дробями, НОД и НОК.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луч делает правило наглядным и удобным для запоминания. По нему легко объяснить, почему одно число может иметь много кратных, но делителей гораздо меньше.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шаги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одного числа на луче появляются через одинаковые промежутки. Это показывает, что каждое следующее кратное получается добавлением одного и того же числа.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5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числа 5 кратные идут так: 5, 10, 15, 20, 25, 30. Между ними всегда прибавляется ещё одна пятёрка, поэтому последовательность легко увидеть.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показывает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отличать кратные от делителей. Кратные расположены дальше по лучу, а делители связаны с числом через деление без остатка.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Кратные числа на числовом луче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делителей помогает быстрее находить пары чисел, произведение которых даёт 36.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Делители числа 36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числа 36 девять делителей; наибольший из них равен самому числу, а наименьший всегда равен 1.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 теме делимости,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117" y="1653906"/>
            <a:ext cx="303750" cy="48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802" y="1653906"/>
            <a:ext cx="30375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6468" y="1653906"/>
            <a:ext cx="42525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делимости на 2, 5 и 10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на 2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последняя цифра числа 0, 2, 4, 6 или 8, число делится на 2. Такой признак особенно удобен для быстрой проверки без длинных вычислений.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на 5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5 делятся числа, которые оканчиваются на 0 или 5. Это помогает сразу увидеть результат, когда число записано в обычной десятичной форме.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на 10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10 делятся только числа, заканчивающиеся на 0. Признак связан с системой счисления и часто используется при проверке ответов и округлении.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делимость числа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 признаку делимости или прямому делению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534308" y="883599"/>
            <a:ext cx="2560500" cy="16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составные числа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числа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число имеет ровно два делителя: 1 и само число. К таким числам относятся 7, 11 и 13, потому что их нельзя разложить на множители иначе.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вид числа, нужно посчитать все его делители. Если делителей ровно два, число простое; если больше двух, оно составное.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1 особое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не считают ни простым, ни составным. У него только один делитель, поэтому оно не подходит под определение простого числа.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число имеет больше двух делителей. Например, 12, 18 и 20 делятся не только на 1 и само себя, но и на другие натуральные числа.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простые множители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составное число раскладывается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составное число можно представить как произведение простых чисел. Например, 24 удобно разложить на 2 × 2 × 2 × 3. Такое представление показывает, из каких простых «кирпичиков» состоит число, и помогает дальше работать с ним в задачах.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простые множители удобно использовать при поиске НОД и НОК, а также при сокращении дробей. Если два числа имеют общие простые множители, их легче сравнить и вычислить нужный результат без лишних действий.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разложения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часто изображают в виде дерева: число 24 делят на 6 и 4, затем каждую часть снова раскладывают на множители. В конце остаются только простые числа, и вся цепочка наглядно показывает путь от одного числа к его простым множителям.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2058873"/>
            <a:ext cx="3975900" cy="11284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Разложения показывают, какие простые числа входят в состав каждого числа и какие из них повторяются.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множители чисел 12, 18 и 30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разложениях есть общий множитель 2 и 3; именно такие общие простые множители помогают находить НОД.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математике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показывает, какое наибольшее число подходит сразу для двух чисел и помогает делить объекты на равные части.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такое число является НОД (12, 18), потому что оно делит оба числа без остатка.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выбраны так, чтобы было видно: НОД ищет общий делитель, а НОК — общее кратное для той же пары.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НОД и НОК на примерах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НОД всегда не превышает меньшее число пары, а НОК не меньше большего; это две взаимосвязанные, но разные характеристики чисел.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математике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общее кратное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НОК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 — это самое маленькое число, которое делится на каждое из заданных чисел без остатка. Оно помогает находить общий знаменатель и сравнивать дроби.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расписания и повторяющиеся события НОК показывает, когда совпадут периоды: например, уроки, дежурства или одинаковые циклы действий.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НОК, удобно разложить числа на простые множители и выбрать все нужные множители в наибольших степенях, затем перемножить их.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НОД через простые множители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разложении чисел на простые множители и выборе общих множителей с меньшими степенями.
</a:t>
            </a:r>
            <a:endParaRPr lang="en-US" sz="11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700" y="1041767"/>
            <a:ext cx="8380800" cy="19478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2186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в повседневных ситуациях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430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группы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430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Делимость помогает быстро раздать предметы поровну: тетради, яблоки, фишки или карточки удобно распределять так, чтобы у всех получилось одинаковое количество.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08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608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час, перемена или поездка делятся на одинаковые части, делимость помогает вычислить длительность каждого отрезка и сделать расписание понятным.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51917" y="3205825"/>
            <a:ext cx="24081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 раскладка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351917" y="3650825"/>
            <a:ext cx="24081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упаковке товаров важно знать, сколько коробок понадобится и можно ли разложить предметы без остатка. Делимость показывает, получится ли сделать это аккуратно и без лишних остатков.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 более сложным разложением обычно имеют больше делителей, потому что их можно комбинировать разными способами.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делителей у разных чисел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12 и 18 делителей больше, чем у 25; квадрат простого числа даёт мало делителей, так как его структура очень простая.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математике для 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67421"/>
            <a:ext cx="37800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1397" y="3144761"/>
            <a:ext cx="2835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делимости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делитель и кратное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 — это число, на которое делят, а кратное — результат умножения на натуральное число. Эти понятия легко перепутать без внимательной проверки.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Судят только по размеру числа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не обязательно составное, а маленькое не обязательно простое. Для ответа нужно проверять делители, а не полагаться на внешний вид числа.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понимают остаток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нацело означает остаток 0. Если остаток есть, даже маленький, число не делится без остатка, например 14 не делится на 5.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проверять все случаи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поиске НОД, НОК или простых чисел важно последовательно рассматривать нужные делители и признаки делимости, иначе легко пропустить правильный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помогают быстро проверить, как связаны признаки делимости, простые числа, НОД и НОК.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 делимости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уверенно отвечает на такие вопросы, значит он понимает основные связи между делителями, кратными и простыми числами.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математики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делимости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делимости помогает видеть связи между числами, быстро проверять вычисления и решать задачи с дробями, НОД и НОК. Это одна из базовых тем, на которой строится дальнейшая алгебра.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2026-05-29T23:47:46Z</dcterms:created>
  <dcterms:modified xsi:type="dcterms:W3CDTF">2026-05-29T23:47:46Z</dcterms:modified>
</cp:coreProperties>
</file>