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Плауны, хвощи и папоротники: мир сосудистых споровых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древних сосудистых споровых растений без семян — их особенности и значение.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споровых растений
</a:t>
            </a:r>
            <a:endParaRPr lang="en-US" sz="333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Плауны, хвощи и папоротники появились около 400 миллионов лет назад в девонском периоде. Они доминировали в болотистых лесах, распространяясь благодаря сосудистой ткани и адаптациям к суше, формируя древние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особенности плаунов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Низкорослые и стелющиеся растения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растут близко к земле, образуя тонкие побеги с маленькими узкими листьями — микрофиллами. Такая структура помогает им эффективно впитывать влагу и свет.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Спороносные органы – стробилы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концах побегов плаунов образуются стробилы — специальные структуры, где формируются и развиваются споры для размножения.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Примитивная корневая система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плаунов корни часто заменены ризоидами, что ограничивает глубокое проникновение в почву, но позволяет закрепляться на поверхности и впитывать влагу.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плаунов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включают виды, например, плаун булавовидный и плаун годичный, характерные для бореальных и умеренных лесов России и других регионов.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плауны занесены в Красную книгу из-за угроз исчезновения, вызванных уничтожением мест обитания и сбором для коллекций.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стробилах на взрослых растениях формируются споры, которые созревают и распространяются в окружающую среду.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спор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прорастают в мелкий, подземный гаметофит — самостоятельное растение, создающее половые клетки.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 присутствии воды, когда сперматозоиды достигают яйцеклеток внутри гаметофита.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спорофита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развивается новый спорофит — взрослая форма плауна, завершая цикл.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плаунов: чередование поколений
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практическая значимость плаунов
</a:t>
            </a:r>
            <a:endParaRPr lang="en-US" sz="2557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медицине и технике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плаунов применяли в медицине и пиротехнике из-за их антисептических и воспламеняющихся свойств, например, для присыпок и аптечных препаратов.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экосистемы лесов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формируют подстилку лесов, удерживают почву от эрозии, создавая стабильную среду для других растений и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хвощей и их особенности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Членистые и полые побеги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выделяются своими сегментированными полыми стеблями с мутовчатым расположением боковых ветвей, что обеспечивает им гибкость и прочность.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Редуцированные листья в виде чешуек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 хвощей маленькие и чешуевидные, соединённые в кольца вокруг побегов, что снижает испарение влаги.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Спороносные стробилы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верхушках весенних побегов формируются стробилы — органы, где образуются споры для размножения хвощей.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хвощей и их местообитания
</a:t>
            </a:r>
            <a:endParaRPr lang="en-US" sz="3168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 полевой широко распространён на влажных лугах, болотах и опушках, предпочитая сырые и кислые почвы.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хвощей являются реликтами, сохранившимися с доисторических эпох, демонстрируя устойчивость к изменениям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хвощи обычно вырастают от 20 до 60 см, однако древние каламиты достигали высоты до 20 метров.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хвощей позволяют им эффективно усваивать минералы из почвы и выживать в различных влажных местах.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94184"/>
            <a:ext cx="4133400" cy="14770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плауны и хвощи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в строении и расположении спороносных органов у плаунов и хвощей.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приспособления к среде и особенности размножения у обеих групп.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численности этих растений зафиксирован в каменноугольном периоде, когда климат был благоприятен.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Палеоботанические исследования, 2020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распространение: из прошлого в настоящее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сокращение связано с конкуренцией покрытосеменных и изменениями климата.
</a:t>
            </a:r>
            <a:endParaRPr lang="en-US" sz="12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Папоротники: строение и разнообразие форм
</a:t>
            </a:r>
            <a:endParaRPr lang="en-US" sz="2872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Величественные вайи папоротников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папоротников, называемые вайями, часто крупные и рассечённые. Некоторые виды имеют вайи длиной более метра, что придаёт им особую декоративную привлекательность и позволяет эффективно улавливать свет в тенистом лесу.
</a:t>
            </a:r>
            <a:endParaRPr lang="en-US" sz="1136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подземная система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папоротников — разветвлённые и многолетние. Именно они обеспечивают питание растения и служат основой для роста новых побегов, помогая папоротникам успешно размножаться и распространяться.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Спороносные органы — сорусы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нижней стороне вайи располагаются сорусы — скопления спорангиев, в которых формируются споры. Эта особенность играет ключевую роль в размножении и поддержании численности папоротниковых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9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папоротников
</a:t>
            </a:r>
            <a:endParaRPr lang="en-US" sz="3393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 вырабатывает споры в спорангиях, закрытых в сорусах на нижней стороне листьев.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прорастают в небольшой зелёный гаметофит — проталлий, который развивается на влажной почве.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спор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способствует движению сперматозоидов к яйцеклеткам, после оплодотворения развивается новый спорофит.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развитие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папоротников в природе и быту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всему миру насчитывается более 12 000 видов папоротников, включая такие известные, как орляк обыкновенный и щитовник мужской. Они растут в тропических и умеренных регионах.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широко применяются в озеленении благодаря своей декоративной листве, они украшают парки, сады и интерьеры, создавая приятную и свежую атмосферу.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папоротниковых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образуют плотные заросли, которые защищают почву от эрозии и способствуют сохранению её плодородия.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они создают оптимальный микроклимат, поддерживая влажность и обеспечивая среду для обитания разнообразных животных.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индикаторы экологической чистоты, папоротники сигнализируют о высоком качестве воздуха и благоприятных условиях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в жизни человека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и лечебное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часто применяются для украшения домов и улиц, а также в ботанических садах. Ранее настои некоторых папоротников использовали в народной медицине для лечения различных заболеваний.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побеги орляка обыкновенного широко используются в восточноазиатской кухне как вкусный и питательный продукт. Они считаются деликатесом во многих регионах.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74730"/>
            <a:ext cx="3856200" cy="19986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в строении, размерах, среде обитания и способах размножения трёх групп сосудистых споровых растений.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размножаются спорами, но отличаются строением и средой обитания, что отражает их эволюционные особенности.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пособие по биологии для средней школы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характеристик плаунов, хвощей и папоротников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сосудистых споровых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с учётом зависимости от влажности среды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Угасание и исчезновение древних споровых растений
</a:t>
            </a:r>
            <a:endParaRPr lang="en-US" sz="2968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каменноугольном периоде хвощи, плауны и папоротники доминировали в лесах, формируя огромные массы органики, преобразованные позже в каменный уголь. Их размеры и численность были значительно выше нынешних.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численность этих растений сократилась из-за конкуренции с покрытосеменными и изменениями климата. Сохранившиеся виды обычно встречаются на влажных, малоподвижных участках, где условия оптимальны.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охрана и исследования сосудистых споровых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плаунов, хвощей и папоротников внесены в региональные и федеральные Красные книги России, что свидетельствует о необходимости их охраны.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проводят мониторинг популяций, изучают условия восстановления и способы сохранения редких видов для поддержания биоразнообразия.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этих растений важна для экосистем, так как они способствуют устойчивости и обеспечивают среды обитания для других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3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Плауны, хвощи и папоротники: древние растения с современным значением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363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растений сыграли ключевую роль в эволюции и формировании экосистем. Их сохранение важно для поддержания природного баланса и расширения знаний о биологическом разнообразии.
</a:t>
            </a:r>
            <a:endParaRPr lang="en-US" sz="3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2026-05-08T16:26:21Z</dcterms:created>
  <dcterms:modified xsi:type="dcterms:W3CDTF">2026-05-08T16:26:21Z</dcterms:modified>
</cp:coreProperties>
</file>