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 2. Каталог живой природы: общая идея и учебная цель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Систематизируем биоразнообразие и учимся видеть связи между видами.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живой природы в школьной биологии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помогает связать классификацию организмов с реальными примерами из природы, школьных наблюдений и региональных материалов. Он показывает, как биоразнообразие изучают, сравнивают и используют в экологии, эволюции и охране природы в 11 классе.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каталога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каталоге вид выступает основной единицей описания: именно на этом уровне фиксируют признаки, ареал, среду обитания и охранный статус, чтобы сравнение было точным и научно сопоставимым.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систематики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семейство и отряд или порядок объединяют сходные организмы по общим признакам. Такая иерархия помогает не просто перечислять виды, а понимать их родство и различия.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отражает видовое, генетическое и экосистемное разнообразие. Эти уровни дополняют друг друга: один и тот же вид может быть частью разных сообществ и иметь локальные отличия.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анализа особенно важны внешнее строение, способ питания, размножение и экологическая ниша. По этим признакам легче выделять близкие виды и объяснять их приспособленность.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выводу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делает биоразнообразие не абстрактной темой, а предметом наблюдения, сравнения и обобщения. Это развивает умение работать с биологическими данными и делать обоснованные выводы.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живой природы и их 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показывает, как различаются крупные группы организмов по строению, питанию и роли в природе.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отличаются способом питания и строением, а их роль в экосистеме взаимодополняюща: одни создают органическое вещество, другие потребляют его, третьи разлагают остатки.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основным царствам живой природы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карточка вида в каталоге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начинается с русского и латинского названия, затем указывается систематическое положение. Это позволяет однозначно идентифицировать вид и избегать путаницы между похожими организмами.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описание включают размер, окраску, форму листьев, строение конечностей, клюва или плодового тела. Такие детали особенно важны, когда близкие виды различаются по нескольким мелким признакам.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 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места находки, ареала и сезонной активности помогает понять, где и когда вид встречается чаще. Для школьного каталога это удобно при сопоставлении региональных наблюдений.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рисунок закрепляет характерные особенности объекта и делает запись наглядной. По изображению можно быстро проверить окраску, форму и другие признаки, важные для определения.
</a:t>
            </a:r>
            <a:endParaRPr lang="en-US" sz="974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Сравнимость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 карточки позволяет сопоставлять разные виды растений, птиц, грибов или насекомых по одним и тем же параметрам и быстрее находить различия между ними.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описания вида в каталоге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полевой фиксации и проверки данных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 распределение видов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в учебных примерах чаще всего встречаются организмы разных групп и почему одни местообитания поддерживают большее разнообразие.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видов связано с лесами и водоёмами: там выше влажность, больше укрытий и пищевых ресурсов, а значит, шире экологические ниши.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по средам обитания; условные значения для иллюстрации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каталоге: от споровых до цветковых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групп фиксируют наличие или отсутствие сосудов, особенности листостебельного строения и способ размножения спорами. Такие признаки показывают, как растения приспосабливаются к влажным условиям.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голосеменных важно отмечать наличие семян, но отсутствие плодов, а также тип листьев и шишек. На школьных примерах хорошо различаются сосна и ель как типичные древесные формы.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покрытосеменных описывают цветки, плоды и разнообразие листьев. Берёза, клён, одуванчик, подорожник и кувшинка помогают показать, насколько различными могут быть жизненные формы внутри одной группы.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флоры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должен включать и охраняемые виды региональной флоры. Это подчёркивает, что изучение растений связано не только с распознаванием, но и с ответственностью за сохранение местных экосистем.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каталога: позвоночные и беспозвоночные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беспозвоночным относят насекомых, паукообразных, моллюсков, ракообразных и кольчатых червей. В каталоге у них особенно заметны покровы, число конечностей и способ передвижения.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представлены рыбами, земноводными, пресмыкающимися, птицами и млекопитающими. Их удобно сравнивать по скелету, дыханию, размножению и особенностям заботы о потомстве.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увидеть, чем отличается тело насекомого от тела рыбы или птицы. По покровам и конечностям легче понять, как связаны строение и образ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важны тип дыхания и способ питания: от фильтрации и хищничества до растительноядности и паразитизма. Эти признаки отражают место вида в экосистеме.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животных в каталоге развивает умение видеть общие и частные признаки. Это облегчает запоминание классов и помогает точнее определять виды в 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Охранный статус видов и уровни редкости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каталоге статус вида связывают не только с численностью, но и с площадью ареала, устойчивостью популяции и уязвимостью местообитаний.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редкость, тем важнее мониторинг и охрана: потери местообитаний и медленное восстановление популяций быстро повышают риск исчезновения.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категориям редкости; условные значения для наглядного сравнения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видов из каталога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видеть, как разные организмы отличаются по группе, среде обитания, способу питания и роли в природе. В таблице представлены типичные примеры для школьного каталога.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близкие по месту обитания организмы резко различаются по строению и экологии. Это облегчает определение видов и закрепляет систематические признаки.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типичных видов умеренной зоны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связи, которые фиксирует каталог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показывает, какие виды регулируют численность друг друга. Хищники поддерживают равновесие в сообществе, а по находкам и наблюдениям можно проследить, где эта связь особенно заметна.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и опылитель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 насекомые связаны обменом: одни получают нектар, другие переносят пыльцу. Такие записи помогают понять, почему исчезновение опылителей быстро отражается на урожае и природных сообществах.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 хозяин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каталоге можно отмечать организмы, живущие за счёт других видов. Эти сведения важны для оценки состояния популяций, поскольку паразиты часто указывают на ослабление или стресс хозяина.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завершают круговорот веществ, разлагая остатки организмов. Без них в экосистеме накапливались бы мёртвые вещества, а питательные элементы не возвращались бы в почву и 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становится редким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влияние утраты местообитаний, снижения численности и роста антропогенной нагрузки на состояние вида.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и научная фиксация данных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маршруте у лесной опушки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маршрут начинается с записи даты, времени и погоды. На опушке фиксируют цветущее растение, отмечают координаты и рядом встреченные виды, чтобы потом сопоставить условия местообитания с точным определением.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Гербарный лист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полевого сбора растение аккуратно раскладывают и подписывают. Гербарный образец сохраняет форму листьев, стебля и соцветия, а подпись с местом находки делает материал пригодным для проверки и сравнения.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Фотофиксация редкого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фотографируют не только сам гриб, но и его окружение: мох, древесину, тень, влажность почвы. Такой снимок помогает подтвердить определение и сохранить контекст находки даже после исчезновения плодового тела.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живой природе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приходится на тёплый период, когда больше света и доступной пищи. Зимой многие процессы ослабевают, а часть организмов переходит в состояние покоя.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годовой ритм: рост и размножение усиливаются в благоприятные сезоны, а холод и дефицит ресурсов снижают активность.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фенологических ритмов живой природы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и инвазивные виды в каталоге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отмечает, где вид появился впервые, был ли он занесён человеком и насколько устойчиво закрепился в новой среде. Это позволяет отличать случайное появление от настоящего расселения.
</a:t>
            </a:r>
            <a:endParaRPr lang="en-US" sz="1306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чужеродный вид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вне родного ареала без заметного ущерба для экосистемы. Однако их присутствие всё равно требует наблюдения, чтобы вовремя заметить изменение численности и поведения.
</a:t>
            </a:r>
            <a:endParaRPr lang="en-US" sz="1235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инвазии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быстро размножаются, занимают новые участки и вытесняют местные организмы. В каталоге это особенно важно для регионов, где природные сообщества уже испытывают сильную нагрузку.
</a:t>
            </a:r>
            <a:endParaRPr lang="en-US" sz="1279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помогают понимать, как меняется состав флоры и фауны вокруг школы, в парке или на берегу водоёма. Это делает наблюдения практическими и экологически значимыми.
</a:t>
            </a:r>
            <a:endParaRPr lang="en-US" sz="12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живой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разный объём информации: одни подходят для первичного наблюдения, другие — для точной проверки выводов. В каталоге важно сочетать их, а не ограничиваться одним способом.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каталога — объединение полевых и лабораторных данных. Это повышает точность определения видов и делает результаты сравнимыми между наблюдателями.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методы биологических исследований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каталог и школьная база данных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1007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карточка вида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запись хранится в одном формате: название, фото, дата, место и автор наблюдения. Это упрощает оформление материалов и исключает потерю важной информации.
</a:t>
            </a:r>
            <a:endParaRPr lang="en-US" sz="1042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372147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может фильтровать записи по группе организмов, региону, сезону и признакам. Такой поиск особенно удобен, когда в базе уже накоплено много наблюдений.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034220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позволяет сопоставлять несколько снимков, описаний и источников. Благодаря этому легче заметить ошибку в определении или подтвердить редкую находку.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369630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картой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привязка помогает увидеть, где именно встречаются виды и как меняется их распространение. Это делает каталог полезным для школьных проектов и краеведения.
</a:t>
            </a:r>
            <a:endParaRPr lang="en-US" sz="1032" dirty="0"/>
          </a:p>
        </p:txBody>
      </p:sp>
      <p:sp>
        <p:nvSpPr>
          <p:cNvPr id="14" name="Text 6"/>
          <p:cNvSpPr txBox="1"/>
          <p:nvPr/>
        </p:nvSpPr>
        <p:spPr>
          <a:xfrm>
            <a:off x="497975" y="4358416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можно пополнять и использовать коллективно, сохраняя единые правила оформления. В результате каталог становится живой базой знаний, а не разрозненным архивом.
</a:t>
            </a:r>
            <a:endParaRPr lang="en-US" sz="10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школьному курсу нужен каталог живой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помогает не только запоминать виды, но и учит работать с наблюдениями как с научными данными. Это особенно важно для самостоятельных школьных исследований.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каталог даёт там, где обучение соединяется с практикой: наблюдением, сравнением и экологической оценкой. Так формируется устойчивый исследовательский навык.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задач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живой природы: от наблюдения к пониманию экосистем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соединяет точное описание видов, их среду обитания и экологические связи с практикой школьных наблюдений. Он учит видеть в природе систему, которую можно изучать, сравнивать и беречь.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2026-06-01T21:30:27Z</dcterms:created>
  <dcterms:modified xsi:type="dcterms:W3CDTF">2026-06-01T21:30:27Z</dcterms:modified>
</cp:coreProperties>
</file>