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Разум, свобода мысли и человек в центре литературы XVIII века.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эпохи Просвещения: главные идеи, жанры и авторы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XVIII век изменил литературу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науки, печати и образования сделало книги доступнее, а читателей — внимательнее к общественным вопросам. Писатели начали говорить о правах человека, воспитании и ответственности личности.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Просветители верили, что разум помогает человеку отличать истину от предрассудков, а ясная мысль делает литературу понятной и убедительной.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просветительской литературы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придавалось воспитанию: герой мог меняться, учиться на ошибках и становиться нравственно сильнее через опыт и общение.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стремились приносить общественную пользу, поэтому высмеивали невежество, несправедливость, сословную гордость и религиозный фанатизм.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этого времени особенно ценились логика, наблюдение за реальной жизнью и внимание к внутреннему выбору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центры XVIII века и их влияние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где просветительские идеи получили наибольшее литературное развитие.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Франция и Англия; Германия и Россия заметны как важные, но более поздние центры.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литературы XVIII века; учебные сведения по теме Просвещения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Вольтер: сатира, ирония и защита свободы мысли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Вольтер писал так, чтобы читатель сразу видел нелепость фанатизма, жестокости и ложного величия. Его острая ирония помогала говорить о серьёзных проблемах без скучных нравоучений.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«Кандиде» и «Философских письмах» он защищал терпимость, свободу слова и право человека мыслить самостоятельно. Для него разум был важнее слепого подчинения авторитетам.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 Дидро и «Энциклопедия»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Дидро стал главным организатором «Энциклопедии» — большого собрания знаний о науке, технике, ремёслах и культуре, которое помогало людям учиться и сравнивать идеи.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показывал, что знание связано с жизнью: важно не только рассуждать, но и понимать труд, практику, человеческие поступки и устройство общества.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произведениях философские размышления соединяются с наблюдением за реальностью и критикой несправедливых порядков, поэтому тексты Дидро звучат живо и современно.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5435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Руссо: природа, чувства и воспитание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естественность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Руссо считал, что человек от природы добр, а цивилизация искажает его чувства и поведение, если не помогает сохранять искренность и внутреннюю свободу.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личный опыт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«Исповеди» и «Юлии, или Новой Элоизе» особенно важны переживания героя, его сомнения и переживание жизни как глубоко личного пути.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«Эмиль, или О воспитании» Руссо рассуждал о том, как формируется человек, и подчёркивал значение опыта, наблюдения и уважения к ребёнку.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219" y="1676050"/>
            <a:ext cx="448486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ведущих авторов эпохи Просвещения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какими средствами разные писатели выражали просветительские идеи.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жанры и стили, всех авторов объединяет вера в разум, воспитание и улучшение общества.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литературы XVIII века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особенно развились роман, эссе и сатирическая проза. Эти жанры позволяли говорить о реальной жизни, характере человека и общественных проблемах понятным языком.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Даниэль Дефо в «Робинзоне Крузо» показал, как труд, наблюдательность и упорство помогают человеку выжить даже в самых трудных обстоятельствах.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Джонатан Свифт в «Путешествиях Гулливера» использовал фантастические страны, чтобы высмеять политические порядки, человеческую глупость и моральные слабости.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литература наглядно соединила приключение и сатиру с просветительской идеей: человек должен мыслить, учиться и отвечать за свои поступки.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просветительская литература
</a:t>
            </a:r>
            <a:endParaRPr lang="en-US" sz="3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Просветительский роман как новый жанр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835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стал обращаться к повседневной жизни, а не только к далёким героям и необычным событиям. Читателю стало легче узнавать в нём себя и своё окружение.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14675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оказались семья, воспитание, труд, деньги, положение в обществе и нравственный выбор героя. Литература приблизилась к реальным проблемам людей.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5656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использовали письма, дневники, путевые заметки и подробные описания быта. Это делало повествование более живым и убедительным.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661150" y="2668700"/>
            <a:ext cx="1864200" cy="19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жанра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Просветительский роман показывал, как обстоятельства влияют на человека, и помогал читателю задуматься о собственном характере, привычках и поступках.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заблуждения к нравственному выводу
</a:t>
            </a:r>
            <a:endParaRPr lang="en-US" sz="3084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типичного сюжета просветительского произведения: от ошибки героя к жизненному уроку и общественной оценке.
</a:t>
            </a:r>
            <a:endParaRPr lang="en-US" sz="11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школа нравственности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Пьесы, которые учат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«Эмилии Галотти» и «Натане Мудром» важны свобода, веротерпимость и внутренняя честность. Эти пьесы помогают не только сопереживать героям, но и размышлять о собственных поступках.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задача театра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Лессинг видел в театре не просто развлечение, а средство воспитания. На сцене зритель учится замечать несправедливость, уважать достоинство человека и отличать благородство от насилия.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писатели Просвещения связывали литературу с формированием личности и национального самосознания, поэтому особенно ценили разум, моральную ответственность и внутреннюю свободу человека.
</a:t>
            </a:r>
            <a:endParaRPr lang="en-US" sz="1285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выступали против слепого подражания чужим образцам и считали, что литература должна поддерживать достоинство личности, равенство людей и уважение к человеческой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Гуманистические идеи немецкого Просвещения подготовили почву для дальнейшего развития европейской литературы, где важными стали гражданский долг, нравственный выбор и интерес к человеку.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Немецкое Просвещение и идея гуманизма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литературы Просвещения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различались по форме, но почти все были направлены на воспитание читателя и обсуждение общественных проблем.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и сатира оказались самыми заметными, потому что лучше всего соединяли сюжет, критику и жизненные наблюдения.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темы «Литература эпохи Просвещения»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Ломоносов, Фонвизин, Радищев и Карамзин по-разному развивали просветительские идеи, но всех объединяли интерес к образованию, языку и общественной пользе.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Просвещение и литература XVIII века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говорила о службе государству, долге дворянства, воспитании и ответственности перед обществом, а также критиковала злоупотребление властью и невежество.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стремились сделать язык произведений более точным, живым и выразительным, чтобы литература была понятна и значима для читателя.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Просвещение стало важным этапом, потому что соединило европейские идеи с национальными вопросами морали, образования и гражданского поведения.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Денис Фонвизин и комедия «Недоросль»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Фонвизина показывает, как невежество и дурное воспитание разрушают характер человека. Образы Простаковой и Митрофана делают сатиру особенно яркой и запоминающейся.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Правдин, Стародум и другие персонажи помогают раскрыть главный вывод пьесы: образование, честность и уважение к личности необходимы для достойной жизни и справедливого общества.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2482" y="1733225"/>
            <a:ext cx="4146535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книги Просвещения показывают, как литература обучала, спорила и воспитывала читателя.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разные жанры, все эти книги ведут к одному выводу: человека и общество можно улучшать через разум, знание и нравственный выбор.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XVIII века, изучаемые в теме «Литература эпохи Просвещения»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эпохи и их идеи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5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идеи Просвещения изменили литературу
</a:t>
            </a:r>
            <a:endParaRPr lang="en-US" sz="315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развитие знаний и читательской культуры повлияло на темы, жанры и общественную роль литературы XVIII века.
</a:t>
            </a:r>
            <a:endParaRPr lang="en-US" sz="11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1343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79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119860"/>
            <a:ext cx="221100" cy="176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0925" y="4043500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Просвещения важна сегодня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как разговор о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Просвещения помогают увидеть, что литература может обсуждать свободу, справедливость и ответственность не отвлечённо, а через понятные судьбы героев и жизненные ситуации.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эпохи убеждают читателя задумываться о праве, долге и честности. Эти вопросы остаются важными и сейчас, потому что помогают оценивать поступки людей и общества.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человеку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книги напоминают, что достоинство личности не зависит от происхождения. Такой взгляд учит замечать в каждом человеке разум, чувства и право на уважение.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знаний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показывают, что образование развивает мышление и помогает отличать правду от предрассудков. Поэтому они остаются полезными и для школьного чтения, и для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изменило литературу навсегда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Просвещения сделала книгу участником общественного разговора: она учила думать, спорить, сочувствовать и делать нравственный выбор. Ее наследие важно и сегодня.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2026-05-22T23:57:31Z</dcterms:created>
  <dcterms:modified xsi:type="dcterms:W3CDTF">2026-05-22T23:57:31Z</dcterms:modified>
</cp:coreProperties>
</file>