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режим: как устроена власть в государстве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власть действует на практике: через свободу, контроль и участие граждан.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политический режим важно изучать в обществознании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определяет, как принимаются решения, насколько они подотчётны обществу и какие права реально защищены. Через эту тему легче понять выборы, работу парламента, свободу слова, положение оппозиции и возможности гражданского контроля.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политического режима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— это совокупность методов, способов и средств, с помощью которых государственная власть действует в обществе и управляет политической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кто принимает решения на практике, как ограничивается власть и насколько граждане могут влиять на политику через выборы, партии и общественные инициативы.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законы в разных странах могут работать по-разному, поэтому важно различать официальные нормы и реальную политическую практику.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власти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складывается из институтов власти, правил поведения, степени конкуренции между элитами и уровня гражданских свобод. Именно они определяют повседневную работу политической системы.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его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него воздействуют избирательная система, партийная структура, независимость суда, состояние СМИ и способы контроля над обществом. Эти элементы либо расширяют участие граждан, либо его сужают.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демократического режима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демократии характерны свободные и конкурентные выборы, многопартийность и реальная возможность мирной смены власти через политическую конкуренцию.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разделение властей, независимый суд, свобода СМИ и защита прав личности. Закон ограничивает власть, а не подчиняется 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участвуют в политике через выборы, партии, объединения, петиции, митинги и публичные дискуссии; права меньшинств защищаются наряду с правами большинства.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типов политических режимов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показывает общий уровень политической свободы и контроля в трех типах режимов.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контроль государства и ниже конкуренция, тем меньше гражданских и политических свобод.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политологии и обществознанию; условная сравнительная шкала для учебных целей.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Авторитарный режим: основные особенности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сосредоточена у одного лидера или узкой группы. Формальные институты сохраняются, но реальные решения принимаются ограниченным кругом лиц.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суды часто зависят от власти, поэтому общественный контроль ослаблен. При этом личная и экономическая свобода может быть шире, чем при тоталитаризме.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могут проводиться, однако конкуренция на них сужена, а сменяемость власти затруднена. Оппозиция допускается лишь частично и под контролем.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Авторитарное государство обычно не стремится полностью регулировать все сферы жизни, но сохраняет жёсткий политический контроль и ограничивает самостоятельность 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Тоталитарный режим и его характерные черты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Тоталитарный режим стремится контролировать не только политику, но и идеологию, образование, культуру, информацию и частную жизнь человека. Для него типичны единая идеология, пропаганда, репрессии и культ личности.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системе отсутствует реальная политическая конкуренция, информация монополизирована, а свободы граждан резко ограничены. Государство требует не только подчинения, но и полного согласия с официальной линией.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политический режим по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 сопоставлении выборов, оппозиции, судов, СМИ и объёма прав граждан.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демократического, авторитарного и тоталитарного режимов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различаются три режима по ключевым политическим признакам.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видны не только в законах, но прежде всего в реальной свободе, конкуренции и контроле над обществом.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политологии и обществознания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4168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Институты, поддерживающие политический режим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армия поддерживают порядок, но их роль особенно важна для стабильности режима. Чем сильнее их политическая зависимость, тем выше риск давления на оппозицию и общество.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нескольких влиятельных партий создает конкуренцию элит и расширяет представительство интересов. Однопартийное доминирование, напротив, сокращает альтернативы и облегчает административный контроль.
</a:t>
            </a:r>
            <a:endParaRPr lang="en-US" sz="885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правила игры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задает формальные пределы власти и закрепляет права граждан. Если нормы реально действуют, власть вынуждена учитывать закон; если нет, режим становится более закрытым и произвольным.
</a:t>
            </a:r>
            <a:endParaRPr lang="en-US" sz="629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показывают, есть ли у граждан реальный механизм влияния на власть. Конкурентные и честные процедуры усиливают открытость режима, а контролируемые выборы ослабляют политическую сменяемость.
</a:t>
            </a:r>
            <a:endParaRPr lang="en-US" sz="62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 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суды могут ограничивать исполнительную власть, если сохраняют независимость. Когда они подчинены одному центру, контроль ослабевает, а решения принимаются в узком кругу.
</a:t>
            </a:r>
            <a:endParaRPr lang="en-US" sz="640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политического режима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факторы действуют медленно, другие дают быстрый эффект: контроль медиа и лояльность силовых структур часто важнее краткосрочных экономических колебаний.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для сохранения режима обычно оказываются поддержка элит и контроль информации; слабее всего влияет внешнее давление, если власть опирается на внутренние ресурсы.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политологии и обществознания; качественная шкала 1–5,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и свободы граждан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слова, собраний и объединений позволяет человеку выражать позицию, обсуждать решения власти и участвовать в общественной жизни не только в день выборов, но и постоянно.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избирать и быть избранным делает гражданина участником управления государством. Чем шире защищены эти права, тем выше уровень общественного контроля и тем меньше риск произвола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 и общественная поддержка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возникает тогда, когда граждане считают власть законной и признают ее право принимать обязательные решения, даже если не поддерживают каждое из них.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строиться на выборах, традиции, результативности управления или личном авторитете лидера; в разных странах эти источники сочетаются по-разному.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доверие снижается, власти приходится чаще опираться на принуждение, пропаганду и административный контроль, чтобы сохранить управляемость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происходят переходы между политическими режимами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Назревание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начинает требовать расширения прав, честных выборов и прозрачности власти. Становятся заметнее протесты, общественные дискуссии и давление на старые правила.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Реформы или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Элиты могут начать переговоры и менять избирательные нормы, либо прежняя система ослабевает из-за кризиса, раскола и утраты контроля над институтами.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новой 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правила, партии и механизмы сменяемости власти. Успех перехода зависит от того, сохранятся ли независимые суды, СМИ и политическая конкуренция.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Обратный откат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усиливаются цензура, давление на оппозицию и роль силовых структур, режим может снова стать более закрытым, даже после периода либерализации.
</a:t>
            </a:r>
            <a:endParaRPr lang="en-US" sz="1145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изменений политического режима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 общий ход перемен: от жесткого контроля — к реформам, а затем к поиску устойчивой новой институциональной модели.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что политический режим меняется не одномоментно: переход включает ослабление прежних ограничений и последующую перестройку институтов.
</a:t>
            </a:r>
            <a:endParaRPr lang="en-US" sz="77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истории и обществознанию; ориентиры: 1989, 1991, 1990-е годы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18708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7794" y="1918708"/>
            <a:ext cx="441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69108"/>
            <a:ext cx="504000" cy="40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05474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способы оценки политических режимов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House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сопоставляет страны по политическим правам и гражданским свободам, позволяя увидеть, насколько формальные демократические институты соответствуют реальной практике.
</a:t>
            </a:r>
            <a:endParaRPr lang="en-US" sz="843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выборами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ОБСЕ оценивают честность и конкурентность выборов, доступ кандидатов к кампании и равенство условий для участников политической борьбы.
</a:t>
            </a:r>
            <a:endParaRPr lang="en-US" sz="885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Верховенство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верховенства права показывают, защищены ли законы от произвола, действуют ли суды независимо и одинаково ли применяются правила ко всем.
</a:t>
            </a:r>
            <a:endParaRPr lang="en-US" sz="885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единой шкале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индексы помогают не только ранжировать страны, но и отслеживать изменения во времени, выявляя скрытое ухудшение или постепенное улучшение режима.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учитывают свободу прессы, разнообразие источников и возможность критики власти. Без открытой информации трудно говорить о реальном политическом выборе граждан.
</a:t>
            </a:r>
            <a:endParaRPr lang="en-US" sz="916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34" y="1611696"/>
            <a:ext cx="441228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Индикаторы, по которым оценивают политический режим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признаки чаще всего используют для анализа режима и почему одного показателя недостаточно для вывода.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показатель не дает полной картины: политический режим оценивают только по совокупности признаков, а не по одному формальному критерию.
</a:t>
            </a:r>
            <a:endParaRPr lang="en-US" sz="799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политологии и обществознания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которые формируют взгляд на власть
</a:t>
            </a:r>
            <a:endParaRPr lang="en-US" sz="1155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замечает политический режим не в учебнике, а в новостной ленте: какие темы обсуждают, кого можно критиковать и насколько свободно распространяется информация. От этого зависит, доверяет ли он официальным сообщениям и ищет ли альтернативные источники.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публичное высказывание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городе проходят выборы, митинги или общественные слушания, подростки видят, насколько реально участие граждан. Можно ли задавать вопросы, спорить с кандидатами и открыто выражать мнение, сразу показывает качество политической среды.
</a:t>
            </a:r>
            <a:endParaRPr lang="en-US" sz="988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Суд, интернет и гражданская активность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семьи важны не только законы, но и то, как работает суд, реагируют ли власти на обращения и насколько безопасно высказываться в сети. Именно здесь политика становится частью повседневной жизни, а не абстрактной темой.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в повседневной 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режим — значит понять реальную власть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показывает, насколько власть опирается на свободу, конкуренцию и права граждан или на контроль, принуждение и ограничения. Его анализ помогает судить о качестве государства и перспективах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2026-05-25T14:12:39Z</dcterms:created>
  <dcterms:modified xsi:type="dcterms:W3CDTF">2026-05-25T14:12:39Z</dcterms:modified>
</cp:coreProperties>
</file>