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Speech: как передавать чужие слова по-английски
</a:t>
            </a:r>
            <a:endParaRPr lang="en-US" sz="3992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речь: чужие слова без дословной цитаты.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косвенная речь
</a:t>
            </a:r>
            <a:endParaRPr lang="en-US" sz="192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Speech помогает кратко передавать чужие слова в разговорах, сообщениях, пересказах и школьных заданиях. Особенно важно уметь отличать цитату в кавычках от передачи смысла своими словами, не теряя основную мысль собеседника.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и косвенная речь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07086" y="1379432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Дословная передача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повторяет слова точно так, как они были сказаны, обычно в кавычках. Она подходит, когда важно сохранить форму высказывания и интонацию говорящего.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78724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не повторяет фразу слово в слово, а передаёт её содержание. Из-за этого предложение становится короче и грамматически меняется под новую ситуацию общения.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850435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времён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reported speech время глагола часто сдвигается назад, если глагол сообщения стоит в прошедшем времени. Так фраза звучит естественно и грамматически правильно.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22144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пересказе обычно меняются местоимения, а также слова времени и места. Это помогает связать высказывание с новым моментом речи и новым говорящим.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7194065" y="1379428"/>
            <a:ext cx="143758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разница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показывает точные слова, а косвенная — их смысл. Именно поэтому одна и та же мысль в английском может выглядеть по-разному, но оставаться понятной.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17369"/>
            <a:ext cx="4048200" cy="14942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косвенная речь: основные различия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прямой и косвенной речи в английской грамматике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форма предложения, когда мы передаём чужие слова.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смысл сохраняется, но грамматическая форма подстраивается под новый способ передачи речи.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перевести предложение в косвенную речь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последовательности действий при пересказе высказывания.
</a:t>
            </a:r>
            <a:endParaRPr lang="en-US" sz="1731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5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часто сдвигаются назад при пересказе из прошедшего времени.
</a:t>
            </a:r>
            <a:pPr algn="ctr" indent="0" marL="0">
              <a:lnSpc>
                <a:spcPct val="100000"/>
              </a:lnSpc>
              <a:buNone/>
            </a:pPr>
            <a:r>
              <a:rPr lang="en-US" sz="25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согласования времен в английской грамматике
</a:t>
            </a:r>
            <a:endParaRPr lang="en-US" sz="3747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сохранить грамматическую связь между исходной фразой и пересказом. Особенно заметно оно в настоящем, длительном, совершённом и будущем времени.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сдвиги времен в косвенной речи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четырёх случаях время уходит на шаг назад, если глагол сообщения стоит в прошедшем времени.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грамматических преобразований в reported speech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показывает не частоту в числах, а основные направления сдвига, которые нужно запомнить на уровне школьной грамматики.
</a:t>
            </a:r>
            <a:endParaRPr lang="en-US" sz="171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и слова времени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05282" y="983780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косвенной речи местоимения подстраиваются под нового говорящего и адресата. Например, I часто становится he или she, а we — they, чтобы смысл оставался точным.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172580" y="983786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my, our и your тоже могут измениться, когда меняется тот, кому принадлежит предмет или действие. Важно смотреть не на форму слова, а на смысл всей фразы.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839925" y="983786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now, today, yesterday и tomorrow обычно заменяются более нейтральными формами. Так предложение показывает, когда событие произошло относительно момента пересказа, а не исходной реплики.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07256" y="983786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места тоже часто меняются: here превращается в there, если говорящий пересказывает фразу из другого места. Это помогает сделать сообщение понятным без лишних пояснений.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74590" y="983786"/>
            <a:ext cx="1467282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в 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всего запомнить изменения через короткие пары и примеры. Если представить, кто говорит, когда и где, нужное слово в косвенной речи выбрать гораздо легче.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Утверждения в косвенной речи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утверждений обычно используют схему subject + said/told + that + clause. Она помогает сразу понять, кто передаёт информацию и кому она адресована.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that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that можно опустить, но в учебных примерах его часто оставляют, чтобы структура была нагляднее. Это особенно удобно для начинающих.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said и told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told обязательно указывают человека, которому сообщают информацию: She told us that… Глагол said чаще используется без адресата или с that-clause.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пересказа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 said that he was hungry. В этом предложении сохранился смысл оригинала, но форма изменилась: местоимение, время и структура стали соответствовать косвенной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вопросы: if и whether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7376" y="1379432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для 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вопросы в reported speech обычно вводятся словами if или whether. Они показывают, что в исходном вопросе был выбор между ответом да или нет.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21778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перехода в косвенную речь вопросительная форма исчезает, и предложение строится как обычное повествовательное. Инверсия больше не нужна.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16179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косвенном вопросе вопросительный знак не ставится, потому что это уже не прямой вопрос, а сообщение о нём. Фраза читается как утверждение.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0474" y="1379428"/>
            <a:ext cx="180090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asked if I was ready. She asked whether I liked pizza. Оба варианта правильны, а выбор between if и whether зависит от типа и длины вопроса.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передачи вопросов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Yes/no вопросы обычно вводятся if или whether, а специальные вопросы сохраняют wh-слово. Во всех случаях порядок слов становится повествовательным.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reported speech в английской грамматике для школьного уровня.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косвенной речи важно сохранить смысл вопроса, но убрать прямой порядок слов и поставить нужное вопросительное слово или союз.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 и команды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5174" y="983780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что именно перед вами: просьба, приказ, совет или запрет. От этого зависит глагол сообщения и форма косвенной конструкции.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611999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Подберите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просьбы часто используют ask, для команды — tell или order, для совета — advise, для предупреждения — warn. Важно подобрать глагол точно по смыслу.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698803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Постройте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лицо, к которому обращаются, и используйте to-infinitive: ask someone to do something. Для отрицания ставится not to: told me not to be late.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785607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в прямой речи должно исчезнуть, а фраза — звучать как обычное сообщение. Так предложение становится грамматически правильным и понятным.
</a:t>
            </a:r>
            <a:endParaRPr lang="en-US" sz="14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передать просьбу или приказ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 по шагам перевода прямой речи в косвенную конструкцию.
</a:t>
            </a:r>
            <a:endParaRPr lang="en-US" sz="1768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0" y="1540300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925" y="2624525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88" y="3708750"/>
            <a:ext cx="546375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сообщения: say, tell, ask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
</a:t>
            </a:r>
            <a:pPr algn="l" indent="0" marL="0">
              <a:lnSpc>
                <a:spcPct val="100000"/>
              </a:lnSpc>
              <a:buNone/>
            </a:pPr>
            <a:r>
              <a:rPr lang="en-US" sz="15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подходит, когда важно само высказывание, а не адресат. Часто он используется с that-clause или без дополнения: He said that he was busy.
</a:t>
            </a:r>
            <a:endParaRPr lang="en-US" sz="1582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обязательно связывается с человеком, которому сообщают информацию. Поэтому правильно: She told me a story, но не просто *She told a story* в таком значении.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используют для вопросов и просьб. Он помогает передать как вопросительную форму, так и побуждение: He asked if I was free; She asked me to help her.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 при переходе в reported speech
</a:t>
            </a:r>
            <a:endParaRPr lang="en-US" sz="2222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проблема — сохранение вопросительной формы в косвенном вопросе. Далее идут выбор глагола сообщения и изменение местоимений.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типичных ошибок по теме reported speech; оценочная схема, не статистическое исследование.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ошибки, которые чаще всего встречаются в школьных ответах и мини-пересказах. Они помогают понять, на какие правила стоит обратить особое внимание при проверке.
</a:t>
            </a:r>
            <a:endParaRPr lang="en-US" sz="129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 коридоре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два ученика спешат в класс и объясняют опоздание. Потом одноклассник пересказывает их слова учителю: They said that they were late. Такая ситуация помогает увидеть, как обычная фраза превращается в сообщение без кавычек.
</a:t>
            </a:r>
            <a:endParaRPr lang="en-US" sz="127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подготовки к контрольной один ученик обращается к другому: «Can you help me?» В пересказе это звучит так: He asked if I could help him. Сцена хорошо показывает, как общий вопрос становится косвенным.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открывает журнал и просит класс: «Open your books.» В пересказе появляется конструкция с to-infinitive: The teacher asked us to open our books. Здесь легко заметить разницу между просьбой и обычным утверждением.
</a:t>
            </a:r>
            <a:endParaRPr lang="en-US" sz="127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Шпаргалка по изменению слов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указатели времени и места в reported speech.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помогают быстро заменить слова времени и места, когда вы пересказываете чужую фразу в косвенной речи.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подстраиваются под момент пересказа: то, что было «сейчас» или «здесь», становится «тогда» или «там».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21" y="1441511"/>
            <a:ext cx="525900" cy="52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1100" y="1441586"/>
            <a:ext cx="525900" cy="52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977" y="1441586"/>
            <a:ext cx="525900" cy="525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изменения не нужны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3247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6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сообщения стоит в настоящем времени, время часто не сдвигается: The teacher says that the test is tomorrow. Фраза передаётся как актуальная сейчас.
</a:t>
            </a:r>
            <a:endParaRPr lang="en-US" sz="1684" dirty="0"/>
          </a:p>
        </p:txBody>
      </p:sp>
      <p:sp>
        <p:nvSpPr>
          <p:cNvPr id="11" name="Text 2"/>
          <p:cNvSpPr txBox="1"/>
          <p:nvPr/>
        </p:nvSpPr>
        <p:spPr>
          <a:xfrm>
            <a:off x="41294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факт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меняют формы и общеизвестные истины: Water boils at 100°C. Такие предложения не зависят от того, кто и когда их пересказывает.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934100" y="13544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всё ещё верен
</a:t>
            </a:r>
            <a:pPr algn="l" indent="0" marL="0">
              <a:lnSpc>
                <a:spcPct val="100000"/>
              </a:lnSpc>
              <a:buNone/>
            </a:pPr>
            <a:r>
              <a:rPr lang="en-US" sz="166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сообщение остаётся актуальным в момент речи, изменение формы может быть не нужно. Это помогает сохранить точность и не исказить исходную мысль.
</a:t>
            </a:r>
            <a:endParaRPr lang="en-US" sz="1665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формы в reported speech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тип фразы, затем выбирают глагол сообщения и нужную модель. Так снижается риск перепутать вопрос, просьбу и утверждение.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правил reported speech по школьному курсу английского языка.
</a:t>
            </a:r>
            <a:endParaRPr lang="en-US" sz="1267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сопоставить тип высказывания с нужной конструкцией. Она удобна как памятка перед выполнением упражнений и проверкой письменных ответов.
</a:t>
            </a:r>
            <a:endParaRPr lang="en-US" sz="1331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reported speech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Speech нужен, чтобы точно передавать чужие слова без дословной цитаты. Если помнить тип предложения, глагол сообщения, местоимения и слова времени, пересказ будет грамотным и понятным.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2026-05-30T22:45:05Z</dcterms:created>
  <dcterms:modified xsi:type="dcterms:W3CDTF">2026-05-30T22:45:05Z</dcterms:modified>
</cp:coreProperties>
</file>