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Грибы-паразиты: общая характеристика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питающиеся за счёт других, влияя на растения, животных и человека.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грибов-паразитов и их важность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грибов-паразитов началось в XIX веке, раскрывая причины эпидемий растений и животных. Эти инфекции снижают урожай и угрожают здоровью, подчёркивая роль науки в продовольственной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грибов-паразитов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питаются живыми организмами, вызывая у них болезни и зависимость от хозяина для выживания.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классификация по хозяевам: растительные фитопатогены, животные зоопатогены, а также антропопатогены, поражающие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способу жизни выделяют облигатных (требуют хозяина), факультативных (живут свободно и паразитируют) и некротрофных грибов, уничтожающих ткани хозяина.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грибов-паразитов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этапы: прикрепление к хозяину, прорастание мицелия и поглощение питательных веществ. Эти процессы обеспечивают устойчивое развитие гриба внутри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распространения большинство грибов образуют споры, которые переносятся ветром, водой или насекомыми. Время цикла и количество спор зависят от условий и видов грибов.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грибковых инфекций у растений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международных исследований, число заражённых растений растёт, увеличивая экономические потери.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заражения злаков указывает на необходимость усиления мер защиты сельхозкультур.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FAO и аграрных организаций, 2023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Фитофтора: враг картофеля и томатов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вызывает гниль клубней и плодов, что приводит к массовым потерям урожая. В XIX веке она вызвала гибель картофеля в Ирландии, вызвав голод и серьёзные социальные последствия.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грибы: угроза для злаков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поражают листья пшеницы и овса, вызывая образование пятен и преждевременное опадание листьев. Это снижает рост и урожайность злаков значительным образом.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Головнёвые грибы и их влияние на колосья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Головня поражает пшеницу и рожь, вызывая образование тёмных спор на колосьях, что ухудшает качество семян и снижает их всхожесть.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грибов-паразитов у растений и их влияние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грибы-паразиты заражают растения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через повреждения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легко проникают через раны на растении, возникающие в результате травм или вредителей, обеспечивая быстрый доступ к живым тканям хозяина.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устьиц для входа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проникают в растения через устьица на листьях, специальные отверстия, предназначенные для газообмена, что затрудняет защиту растения.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для разрушения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специальные ферменты, которые разрушают клеточные стенки растений, облегчая проникновение и распространение инфекции внутри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инфекции фитопатогенного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развития инфекции у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Хитридиомикоз у амфибий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Batrachochytrium dendrobatidis вызывает массовую гибель лягушек по всему миру, приводя к серьезным экологическим нарушениям и снижению популяций вида.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Дерматофитоз у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Arthroderma benhamiae поражает кожу и шерсть домашних животных, вызывая залысины и воспаления, что уменьшает их здоровье и товарную ценность.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Кандидоз у питомцев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Candida albicans может инфицировать кожу и внутренние органы домашних животных, вызывая воспаления и осложнения при отсутствии своевременного лечения.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грибы-паразиты животных и их воздействия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51613"/>
            <a:ext cx="3887700" cy="1835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грибковых заболеваний 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основные болезни, их возбудителей и типичные симптомы у домашних и диких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болезни преимущественно поражают кожу и слизистые оболочки разных животных, требуя своевременного лечения.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Ветеринарные справочники,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животных грибами-паразитами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животных грибами происходит через контакт с инфицированными особями и использование загрязнённых предметов ухода, постилок или корма. Вирусные споры грибов могут распространяться также с воздухом и водой.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особенно часто возникают в тёплый и влажный период года, когда условия для размножения грибов максимально благоприятны. Сезонные вспышки инфекции связаны с повышенной активностью передачи спор.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человека: виды и значение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микозы — частая проблема у детей и взрослых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микозы вызывают зуд и покраснение кожи, часто поражая стопы и ногти. Заболевания распространяются через обувь, бассейны и спортзалы, требуя своевременного лечения и профилактики.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Кандидоз — опасность при ослабленном иммунитете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рода Candida способен вызывать воспаления слизистых и внутренних органов, особенно у пациентов с иммунодефицитами. Лечение включает противогрибковые препараты и укрепление защиты организма.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Аспергиллёз — серьёзная инфекция лёгких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может поражать дыхательные пути, вызывая кашель и затруднённое дыхание. Заболевание встречается у людей с хроническими болезнями и требует специализированной терапии.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микозов у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четверти населения мира страдают от кожных и ногтевых грибковых инфекций. Наиболее распространённые заболевания включают кандидоз, стригущий лишай и грибок стопы.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тяжёлых случаев микозов увеличивается, особенно среди людей с ослабленным иммунитетом, например, ВИЧ-инфицированных и онкологических больных, что требует повышения внимания к профилактике.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заболеваемости микозами, 1990–2020 гг.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микозов связан с усиленным применением антибиотиков и изменениями городского образа жизни. Медицинские учреждения фиксируют всё больше случаев сложных форм болезни.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увеличение грибковых инфекций за последние 30 лет, что подчёркивает необходимость разработки новых методов лечения и профилактики.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2022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грибами-паразитами у человека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передаются при контакте с инфицированными людьми, животными и загрязнёнными поверхностями в общественных местах, таких как бассейны и раздевалки.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легко проникают через мелкие повреждения кожи, особенно в условиях плохой гигиены и повышенной влажности, что увеличивает риск заразиться грибковой инфекцией.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628" y="1151850"/>
            <a:ext cx="5073944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грибов-паразитов человека: сравнительная характеристика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виды паразитических грибов, заболевания ими вызываемые, пути заражения и характерные симптомы.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род грибов имеет свои особенности заражения и проявления, что требует индивидуального подхода к диагностике и лечению.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медицинские обзоры,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грибов-паразитов в экосистемах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влияют на поддержание баланса в природных сообществах, контролируя численность различных видов растений и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удалению ослабленных особей и ускоряют разложение органического материала, возвращая питательные вещества в почву для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с грибами-паразитами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фунгицидов эффективно снижает поражение растений, но требует соблюдения дозировок для предотвращения устойчивости.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меры, включая севооборот и удаление заражённой растительности, уменьшают распространение грибов в посевах.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фермах важен санитарный контроль и вакцинация животных для предотвращения массовых заражений грибковыми инфекциями.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применяются противогрибковые препараты, при этом наблюдается постоянный поиск новых лекарств из-за роста резистентности грибов.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 грибами-паразитами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— регулярное мытьё рук и уход за кожей и ногтями — значительно снижает риск заражения микозами.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сельского хозяйства важна своевременная обработка культур и регулярные осмотры животных для раннего выявления заболеваний.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населения о мерах защиты и своевременное лечение заболеваний способствует уменьшению распространения грибов-паразитов.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комплексного подхода к борьбе с грибами-паразитами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меры профилактики и контроля грибковых инфекций обеспечивают защиту растений, животных и человека, снижая экономические и медицинские риски для общества.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2026-05-09T10:47:01Z</dcterms:created>
  <dcterms:modified xsi:type="dcterms:W3CDTF">2026-05-09T10:47:01Z</dcterms:modified>
</cp:coreProperties>
</file>