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13575" y="144325"/>
            <a:ext cx="4822800" cy="17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Lezione uno: Ecology and Environment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2132525" y="2203500"/>
            <a:ext cx="49272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английского про экологию: слова, чтение и фразы о бережном отношении к природе.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132525" y="4520225"/>
            <a:ext cx="17754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экология важна на уроке иностранного языка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темы встречаются в школьных текстах, заданиях на лексику и говорение. Они помогают описывать город, школу, дом и ежедневные привычки. В 8 классе удобно сравнивать действия людей, объяснять причины и последствия.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076" y="1805977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900" y="1805973"/>
            <a:ext cx="426563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0931" y="3510823"/>
            <a:ext cx="682500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Environment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/ Nature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environment и nature помогают говорить об окружающем мире. С их помощью ученик описывает, что он видит вокруг: природу, город и общую среду обитания людей и животных.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и Waste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и waste вводят тему загрязнения. На уроке можно обсуждать воздух, воду и мусор, а также учиться подбирать глаголы действия: выбрасывать, загрязнять и исправлять ситуацию.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и Reduce/Reuse/Recycle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recycling и базовая формула reduce, reuse, recycle показывают путь экологичного поведения. В речи это легко применять: сначала уменьшить, потом использовать снова и затем переработать.
</a:t>
            </a:r>
            <a:endParaRPr lang="en-US" sz="748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и Save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и save нужны, чтобы выражать поддержку природе. Эти слова подходят для предложений про защиту животных, сохранение лесов и экономию ресурсов, когда вырабатываешь хорошие привычки.
</a:t>
            </a:r>
            <a:endParaRPr lang="en-US" sz="75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Resources и Climate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resources и climate расширяют разговор от «загрязнения» к «причинам». Ученик учится связывать климат и ресурсы с тем, как люди тратят воду, энергию и другие важные материалы каждый день.
</a:t>
            </a:r>
            <a:endParaRPr lang="en-US" sz="7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город: словарь для описания мест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состояние среды: чисто или грязно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точного описания пригодятся чистые пары clean — dirty и noise — шум. Ученик получает готовые слова, чтобы показать разницу в ощущениях: спокойные зелёные уголки и шумные районы с загрязнением.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природные объекты и городские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park, lake, mountain, river легко соединяются с city-лексикой: street, factory, traffic. Так ученик может описать место и объяснить, что рядом находятся природа и городская жизнь, а не «в разных мирах».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для разговора об экологии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 диалогов: причины, действия и личный вклад. Сочетайте слово с нужным глаголом и добавляйте короткий пример.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группировать по смыслу: загрязнение → забота → базовый план действий reduce/reuse/recycle.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Environment (структурирование для урока)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экологические действия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остальными чаще называют экономию воды и раздельный сбор. Остальные действия требуют закрепления в речи через короткие примеры.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«сильные» привычки класса и точки для повторения: выражения про многоразовые вещи и регулярные уборки.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демонстрации формата диаграммы; точные данные в задании не указаны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 природе и привычках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must save water. Это модель необходимости: ученики могут говорить о том, что действия нужны обязательно, и связывать их с темой загрязнения и ресурсов в повседневной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should recycle paper. Здесь появляется совет: как поступать лучше. В 8 классе удобно добавлять причину одним предложением и делать ответ логичнее.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Children can plant trees. Модель возможности показывает, что каждый способен помочь. Такие фразы легко продолжить: где именно сажать и какие шаги сделать в школе или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ответ по теме Ecology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устного ответа: шаги помогают не теряться и говорить по 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 словах и выражениях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pollution и litter помогают назвать проблему прямо. Дальше можно связать мысль: rubbish makes streets dirty. Так словарь превращается в короткую понятную фразу для ответа или диалога.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smoke и waste раскрывают последствия в повседневной реальности. Например, cars produce smoke, а лишний мусор накапливается и усложняет переработку. Для 8 класса это удобно выражать простыми структурами.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deforestation и wildlife показывают, почему исчезают места обитания. Когда cutting trees happens, animals lose their homes. Ученики учатся объяснять причину и результат без длинных рассуждений.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endangered species и climate change связывают экологию и будущее. Формулировка помогает говорить о том, что меняется в природе, и почему важно действовать сейчас: protect and save.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помогают clean parks, plant flowers и protect birds. В школе это часто превращается в мини-проекты: сортировка отходов, полив растений и сбор бумаги с пластиком в разные контейнеры.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recycle plastic, save electricity и use public transport. Эти действия уменьшают количество отходов и снижают нагрузку на среду, поэтому в речи удобно показывать «что именно делаем».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каждый день для защиты окружающей среды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Планируй привычки на маршруте: по дороге в школу выбирай пешую прогулку или велосипед, а дома — экономь воду и электричество.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объединять маленькие действия (кран, свет, мусор) с регулярностью в школе и по пути на занятия, эффект на окружающую среду становится заметнее.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значения для демонстрации сравнения (без привязки к реальному опросу).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0009" y="2223440"/>
            <a:ext cx="511875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102" y="3253495"/>
            <a:ext cx="597188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темы: should, must, can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— 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помогает говорить о том, что обязательно: We must protect nature. Такие предложения подходят для правил и срочных требований в школе и дома.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—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рекомендацию: We should save water. Его удобно использовать, когда обсуждаем, как улучшить привычки и уменьшить загрязнение.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— возможность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 умение или вероятность: We can recycle paper. С этой формой легко составлять короткие ответы о том, что ученик уже делает.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704532"/>
            <a:ext cx="3971100" cy="17344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чтения и письма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держать под рукой для коротких ответов: они помогают описывать проблемы, действия и результат, а также вставлять готовые сочетания.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Компактное разделение по частям речи облегчает чтение: в тексте быстрее узнаются существительные, действия и признаки, а сочетания готовят к письму.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(тематический мини-словарь на основе заданного перечня).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сортируются отходы: от дома до переработки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связывает лексику с реальными шагами сортировки и объясняет разницу между правильной сортировкой и смешанным мусором.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для чтения по теме урока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 at school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school yard we see a clean park. The trees are green and the air looks fresh. Our class starts the day with a short eco-message about helping nature.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During break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collect rubbish near the benches and sort it. Paper goes to one bin, and plastic goes to another. Students help each other and use the rules for clean places.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classes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classroom we save resources: we turn off the lights when we leave and close the tap. We also check our school supplies and reuse notebooks when possible.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evening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 we continue the same habits. We recycle, avoid littering, and protect the environment every day. Small actions help our town stay better for people and wildlife.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экологические проекты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 в обмен на хорошие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приносят макулатуру в общий пункт. Класс ведёт учёт: сколько килограммов собрано и сколько деревьев удаётся сохранить. Затем на плакате появляются новые цели на следующую неделю — и каждый ученик видит свой вклад.
</a:t>
            </a:r>
            <a:endParaRPr lang="en-US" sz="802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для батареек и маленькая наука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школы стоят контейнеры для батареек. Ученики приносят использованные элементы и учатся подписывать коробки на английском: battery, recycle, safe. После этого учитель предлагает короткий опыт про загрязнение и объясняет, почему раздельный сбор важен.
</a:t>
            </a:r>
            <a:endParaRPr lang="en-US" sz="75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класса: растения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появляется уголок с комнатными растениями. Дети поливают их по очереди и делают памятку: when you water, you help. Параллельно школьная команда планирует, как озеленить подоконники и уборочную зону во дворе.
</a:t>
            </a:r>
            <a:endParaRPr lang="en-US" sz="8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экологические проблемы обсуждаются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часто связывают причины и последствия: транспорт загрязняет воздух, пластик попадает в реки, а вырубка разрушает места обитания.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диаграмме заметно, что темы «воздух–вода–мусор» легче обсуждать через повседневные примеры, поэтому именно с них удобно начинать разговор.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значения для демонстрации сравнения категорий (без привязки к реальным статистическим данным).
</a:t>
            </a:r>
            <a:endParaRPr lang="en-US" sz="6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5694" y="3524916"/>
            <a:ext cx="511875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говорение и работу в паре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 о действиях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Обсудите в паре: What can we do to protect nature? Выберите 2 действия, скажите, почему они полезны, и добавьте короткий пример из школы или дома.
</a:t>
            </a:r>
            <a:endParaRPr lang="en-US" sz="765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и загрязнённые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Проведите мини-диалог: Which places in our town are clean or polluted? Используйте слова clean, dirty, park, street и объясните причину одной фразой.
</a:t>
            </a:r>
            <a:endParaRPr lang="en-US" sz="760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привычки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Отвечайте по образцу: What eco-friendly habits do you have at home? Подключайте лексику recycle, save water, use a reusable bag и добавляйте, что помогает семье.
</a:t>
            </a:r>
            <a:endParaRPr lang="en-US" sz="76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свои действия: I can… / I should… / We must… Выберите одну привычку, которую вы уже делаете, и одну, которую хотите начать. Говорите короткими предложениями.
</a:t>
            </a:r>
            <a:endParaRPr lang="en-US" sz="7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ученика в защиту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сортирую мусор и избегаю выбрасывать предметы где попало. Я забочусь о растениях дома и стараюсь беречь учебные материалы, чтобы они служили дольше.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использую многоразовую бутылку и стараюсь не брать лишние пакеты. Я также выключаю свет, когда выхожу из комнаты, и закрываю кран, чтобы не тратить воду зря.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язык и экология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Ecology and Environment выучили лексику об окружающей среде, закрепили should, must и can, прочитали короткий текст и составили высказывания о личных привычках. Язык стал инструментом для реальных действий.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2026-05-13T14:19:27Z</dcterms:created>
  <dcterms:modified xsi:type="dcterms:W3CDTF">2026-05-13T14:19:27Z</dcterms:modified>
</cp:coreProperties>
</file>