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прямые расположены в пространстве вокруг нас.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в пространстве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прямые в пространстве
</a:t>
            </a:r>
            <a:endParaRPr lang="en-US" sz="2742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уже знаете прямые на плоскости, а теперь переходите к объёмным моделям. Это поможет читать чертежи, различать виды линий и понимать форму предметов в классе и дома.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прямая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— это линия без начала и конца; она продолжается бесконечно в обе стороны и состоит из множества точек.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две разные точки можно провести только одну прямую, поэтому две точки однозначно задают её положение.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геометрии прямую обозначают строчной буквой или двумя точками, например AB, если на ней отмечены эти точки.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пространстве прямую удобно задавать двумя точками, например A и B: через них проходит только одна прямая.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прямая выглядит как отрезок, но это лишь видимая часть бесконечной линии.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её часто связывают с ребром куба, краем стола или натянутой нитью.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представление помогает понять, что геометрический объект не зависит от длины изображения на чертеже.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задают прямую в пространстве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линейка
</a:t>
            </a:r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книги есть ровные рёбра, а у линейки — чёткий край. Эти линии удобно показывать на рисунке и использовать как примеры прямых в пространстве. Они помогают увидеть, что геометрия начинается с обычных предметов.
</a:t>
            </a:r>
            <a:endParaRPr lang="en-US" sz="1313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Парта, провод, верёвка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парты, натянутая верёвка и провод часто выглядят как прямые линии. Если выделить их на схеме, становится понятно, что прямые можно находить в классе, дома и на улице. Геометрия описывает знакомый мир очень точно.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как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куба рёбра дают множество наглядных примеров прямых. На его модели удобно рассматривать не только сами линии, но и их расположение друг относительно друга. Поэтому куб часто используют на уроках как простую объёмную модель.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в окружающих предметах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случая взаимного расположения двух прямых
</a:t>
            </a:r>
            <a:endParaRPr lang="en-US" sz="2335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случаи, которые встречаются в пространстве.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общих точек ещё не означает параллельность: в пространстве возможны скрещивающиеся прямые.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«Прямые в пространстве»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бывает случаев у двух прямых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распределены неравномерно, но все три ситуации встречаются регулярно.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и параллельность немного чаще, однако скрещивание тоже важно знать и распознавать.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набор примеров для 6 класса; данные условные, без статистического замера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взаимное положение двух прямых
</a:t>
            </a:r>
            <a:endParaRPr lang="en-US" sz="2599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 признакам общих точек и общей плоскости.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лежат в одной плоскости и никогда не пересекаются, даже если мысленно продолжать их бесконечно.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такими прямыми в любом месте одинаковое, поэтому их легко узнавать на чертежах и в предметах вокруг нас.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рельсы, противоположные края тетради, линии на клетчатой бумаге; на рисунках их часто отмечают одинаковым направлением.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 имеют ровно одну общую точку, в которой линии встречаются и затем расходятся в разные стороны.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расположение видно в углу комнаты, на схеме перекрёстка и на чертеже двух линий, образующих угол.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отличать пересечение в одной точке от простого сближения линий: если общей точки нет, это уже другой случай.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нужно точно проверять, действительно ли прямые пересекаются, а не только кажутся пересекающимися на рисунке.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825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49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9325" y="1295150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скрещивающихся прямых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пересекаются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Скрещивающиеся прямые не имеют общих точек, поэтому они не встречаются даже при продолжении в обе стороны. На рисунке это легко перепутать, если смотреть только на плоское изображение фигуры.
</a:t>
            </a:r>
            <a:endParaRPr lang="en-US" sz="1253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общей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прямые не помещаются в одну плоскость. Именно это отличает их от параллельных прямых и делает случай скрещивания новым для изучения в пространстве.
</a:t>
            </a:r>
            <a:endParaRPr lang="en-US" sz="1367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 кубе
</a:t>
            </a:r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пример — противоположные рёбра куба, расположенные на разных гранях. В объёмной модели видно, что они находятся в разных частях пространства и не могут пересечься.
</a:t>
            </a:r>
            <a:endParaRPr lang="en-US" sz="13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 плоскость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положения прямой относительно плоскости помогают объяснить, почему на чертеже одна и та же линия может выглядеть по-разному.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видно, что у прямой с плоскостью есть три базовых отношения, и каждое важно для геометрических задач.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6 класса, составлен по теме урока; без внешних данных.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парты и рамка окна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прямые легко заметить на крае парты, рамке окна и линейке. Эти предметы показывают, что геометрия описывает привычные формы вокруг нас. Для рисунка удобно выделить их ровные стороны и углы.
</a:t>
            </a:r>
            <a:endParaRPr lang="en-US" sz="1267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страница и обложка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можно найти сразу несколько прямых: границу страницы, край обложки и линию разворота. Если показать книгу в перспективе, станет видно, как плоские линии образуют объёмный предмет.
</a:t>
            </a:r>
            <a:endParaRPr lang="en-US" sz="1267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из учебника математики
</a:t>
            </a:r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особенно удобен для изучения прямых в пространстве. Его рёбра образуют наглядную модель, где видно, какие линии пересекаются, а какие кажутся пересекающимися только на рисунке. Такой пример помогает связать чертёж с реальной фигурой.
</a:t>
            </a:r>
            <a:endParaRPr lang="en-US" sz="1153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рядом с нами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 пространстве возможен ещё один случай взаимного положения прямых, которого нет на плоскости.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пространства от плоскости — появление скрещивающихся прямых. Поэтому при решении задач нужно проверять не только пересечение, но и общую плоскость.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«Прямые в пространстве», школьный учебный пример.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и пространство: в чём разница
</a:t>
            </a:r>
            <a:endParaRPr lang="en-US" sz="281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17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чтения чертежей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Сплошная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рёбра и линии на чертеже обычно изображают сплошной линией. Так сразу понятно, какие части фигуры находятся на переднем плане и не скрыты другими элементами.
</a:t>
            </a:r>
            <a:endParaRPr lang="en-US" sz="125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Пунктир для скрытого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части объёмного предмета часто показывают пунктиром. Это помогает отличить скрытые рёбра от тех, которые действительно видны на рисунке, и не ошибиться при чтении модели.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и её изображение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помнить, что чертёж — это только плоское изображение объёмной фигуры. Поэтому по рисунку нельзя судить только по внешнему виду: важно мысленно представить предмет в пространстве.
</a:t>
            </a:r>
            <a:endParaRPr lang="en-US" sz="1158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глазами и логикой
</a:t>
            </a:r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линия на рисунке кажется пересекающей другую, это ещё не доказательство. Сначала нужно опереться на свойства фигуры, а потом уже делать вывод по изображению и обозначениям.
</a:t>
            </a:r>
            <a:endParaRPr lang="en-US" sz="11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общих точек у пар прямых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общих точек встречается в двух разных случаях, поэтому одного этого признака недостаточно для ответа.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отличить параллельные прямые от скрещивающихся, нужно дополнительно проверить, лежат ли они в одной плоскости.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урока; значения выбраны для сравнения трёх случаев.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точки и направления к прямой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построения прямой по точке и направлению в школьной геометрии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прямые не пересекаются, это ещё не значит, что они параллельны. В пространстве они могут быть скрещивающимися, то есть не иметь общей плоскости.
</a:t>
            </a:r>
            <a:endParaRPr lang="en-US" sz="153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доверять только виду рисунка. На плоском чертеже объёмная фигура может создавать иллюзию пересечения, хотя в модели прямые расположены на разных гранях.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прямую с отрезком. Отрезок ограничен двумя концами, а прямая не имеет начала и конца и продолжается бесконечно.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нужно каждый раз проверять две вещи: есть ли общая точка и лежат ли прямые в одной плоскости. Тогда вывод будет верным.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темы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трёх видов прямых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три случая и выбрать правильный признак для ответа в задаче.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распознавания достаточно сначала проверить общую точку, а затем — общую плоскость. Это надёжный порядок для всех трёх случаев.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обобщения по теме урока «Прямые в пространстве».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увидели, что прямые в пространстве бывают пересекающимися, параллельными и скрещивающимися. Главное — уметь проверять общие точки, общую плоскость и читать чертежи без ошибок.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2026-05-24T17:49:59Z</dcterms:created>
  <dcterms:modified xsi:type="dcterms:W3CDTF">2026-05-24T17:49:59Z</dcterms:modified>
</cp:coreProperties>
</file>