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как единица синтаксиса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строение, виды и связи словосочетаний в живой системе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стоит между словом и предложением: оно точнее называет явления, но не имеет грамматической основы и не выражает законченной мысли.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 системе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образуют как минимум два самостоятельных слова, связанных по смыслу и грамматически: например, интересная книга или читать вслух.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словосочетанием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свободное соединение слов от устойчивого выражения: только первое разбирается как обычное словосочетание по правилам синтаксиса.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относятся к словосочетаниям грамматическая основа предложения, однородные члены, фразеологизмы и сочетания служебного слова с самостоятельным словом.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словосочетания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грамматические свойства всей конструкции и определяет её тип. Оно является смысловым центром словосочетания и связано с зависимым словом.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предмет, действие или признак, делая высказывание точнее. Типичные модели: существительное с прилагательным, глагол с наречием, существительное с формой косвенного падежа.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словосочетаний по главному слову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по-разному организует смысловой центр и помогает определить грамматическую модель.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вида равноправны в классификации: различие определяется частью речи главного слова и функцией словосочетания.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главному слову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какая часть речи является центром словосочетания и как меняется его грамматическая модель.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главного слова определяет строение словосочетания и помогает установить характер подчинительной связи.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словосочетания строятся вокруг существительного, прилагательного, числительного или местоимения и называют предмет, его признак, количество или принадлежность.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 модели: прилагательное + существительное, существительное + существительное в косвенном падеже, числительное + существительное. Они особенно точны в описании объектов.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широко используются в учебных и научных текстах, потому что позволяют кратко и ясно передавать существенные характеристики предметов и явлений.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Именные словосочетания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словосочетания показывают действие и его зависимые компоненты: объект, обстоятельство или инфинитив. Они помогают раскрыть содержание сказуемого.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Наречные словосочетания уточняют образ действия, время, место или степень признака: очень далеко, почти готово, слишком быстро.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Глагольные и наречные словосочетания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модели: писать письмо, начать учиться, надеяться на успех. В них глагол задаёт смысловую и грамматическую связь с зависимым словом.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грамматических признаках, описываемых в школьном курсе русского языка.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различить способы подчинительной связи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согласовании зависимое слово уподобляется главному в роде, числе и падеже: интересная книга, новые дома, первый день. Связь выражена грамматически и легко заметна по формам слов.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характерен для прилагательных, причастий, порядковых числительных и некоторых местоимений. Он особенно удобен для точного описания предметов, их признаков и количественных характеристик.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управлении главное слово требует от зависимого слова определённой падежной формы: читать книгу, думать о будущем, стремиться к цели.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характерен для глаголов, существительных и прилагательных, поэтому он часто встречается в словосочетаниях, которые мы разбираем на уроках русского языка.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может выражаться и без предлога, и с предлогом: именно предлог уточняет значение отношения, но не заменяет падежную зависимость.
</a:t>
            </a:r>
            <a:endParaRPr lang="en-US" sz="9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примыкании зависимое слово не изменяется: оно связано с главным по смыслу, порядку слов и интонации, а не по грамматической форме.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такой роли выступают наречия, неопределённая форма глагола и деепричастия: говорить громко, начать читать, уйти не оглядываясь.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 удобно распознавать по неизменяемости зависимого слова; именно поэтому этот способ считается самым свободным и одним из самых частотных в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связи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трём признакам помогает быстро установить тип связи в словосочетании без лишних проверок и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формальное совпадение, тем ближе связь к согласованию; чем меньше изменяемость, тем вероятнее примыкание.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 признакам 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Падежная форма здесь необходима для самого значения слова: без неё сочетание звучит неполно или теряет точность, например: лишён возможности, нуждаться в помощи.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763124" y="2789278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управление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сохраняется, но связь менее обязательна и более свободна по смыслу: говорить о погоде, мечтать о путешествии, спорить с друзьями.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 слабое управление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синтаксической связи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связи помогают установить отношения между словами и точно определить тип словосочетания.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и предлог чаще всего указывают на грамматическую зависимость, а порядок слов и интонация особенно важны при более свободных связях.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связь в словосочетании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главное слово и определить, от какой части речи оно зависит. Затем проверяется, меняется ли зависимое слово вместе с ним или сохраняет свою форму.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форма зависимого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формы совпадают, это согласование. Если зависимое слово стоит в нужном падеже, речь идёт об управлении. Неизменяемость зависимого слова указывает на примыкание.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школьного синтаксического анализа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словосочетания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словосочетание путают с предложением и пытаются выделить его там, где уже есть грамматическая основа и законченное высказывание.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неверно определять главное слово, из-за чего весь дальнейший разбор, включая тип связи, оказывается неточным.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вызывает и различение управления с примыканием: важно смотреть, изменяется ли зависимое слово и нужен ли ему падеж.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ошибочно считают словосочетаниями однородные члены, фразеологизмы и простое соседство слов без подчинительной связи.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словосочетания помогает не только на разборе, но и при создании точных формулировок в сочинении и анализе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навыки поддерживают общую грамотность: чем увереннее ученик различает связи, тем меньше ошибок в письменной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задач школьного курса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Словосочетание: главное без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помогает увидеть строение речи изнутри: определить главное и зависимое слово, распознать тип связи и понять, как грамматическая форма делает мысль точной.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2026-05-21T15:18:13Z</dcterms:created>
  <dcterms:modified xsi:type="dcterms:W3CDTF">2026-05-21T15:18:13Z</dcterms:modified>
</cp:coreProperties>
</file>