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 английском языке: как образуются глаголы от существительных и 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английские слова превращаются в глаголы.
</a:t>
            </a:r>
            <a:endParaRPr lang="en-US" sz="31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быстрее узнавать незнакомые глаголы в текстах, точнее выполнять задания ОГЭ и увереннее работать с лексикой. Понимание моделей связывает родственные слова и облегчает запоминание новых форм.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понимать словообразование
</a:t>
            </a:r>
            <a:endParaRPr lang="en-US" sz="2777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словообразование и как оно связано с частью речи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создаёт новое слово на базе уже известной основы. Корень сохраняет общий смысл, но слово может перейти в другую часть речи и начать обозначать действие.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из основы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существительное нередко становится глаголом с помощью суффикса или без изменения формы. Так появляются слова, которые легко узнать по общей основе и контексту.
</a:t>
            </a:r>
            <a:endParaRPr lang="en-US" sz="1389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существительного к глаголу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тоже может превратиться в глагол, если нужно показать изменение качества, состояния или признака. Такие модели часто встречаются в учебных текстах и упражнениях.
</a:t>
            </a:r>
            <a:endParaRPr lang="en-US" sz="1315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прилагательного к действию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особенно важны суффиксы -ize/-ise, -en, -ify/-fy, а также конверсия. Именно они чаще всего помогают образовать новые глаголы в школьной лексике.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модели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исходное слово, способ образования и смысл нового глагола.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давать разные глаголы, но значение всегда связано с исходным словом и моделью образования.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образования глаголов от существительных и прилагательных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английского языка для 9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348" y="1203150"/>
            <a:ext cx="1727746" cy="165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106" y="1203150"/>
            <a:ext cx="1727746" cy="165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обновляют
</a:t>
            </a:r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modernize a city, речь идёт о том, чтобы сделать город современнее. Именно так суффикс -ize/-ise помогает превратить признак в действие. Эта модель часто встречается там, где описывают развитие, изменения и обновление.
</a:t>
            </a:r>
            <a:endParaRPr lang="en-US" sz="1194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Идея, которая становится популярной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popularize показывает, как новый глагол передаёт процесс распространения идеи. Модель -ize/-ise особенно удобна в учебных и общественных текстах, потому что помогает описывать не предмет, а действие, направленное на его изменение.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как основа глагола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apology — apologize основа подсказывает смысл нового слова. Глагол обычно означает не просто связь с существительным, а действие, которое связано с ним по смыслу. Такие пары полезно запоминать вместе, как мини-семью слов.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-ize / -ise: одна из самых продуктивных моделей
</a:t>
            </a:r>
            <a:endParaRPr lang="en-US" sz="22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-en: изменение качества или состояния
</a:t>
            </a:r>
            <a:endParaRPr lang="en-US" sz="2654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widen показывает увеличение ширины, поэтому он особенно удобен для описания дорог, окон, улиц и других объектов, у которых меняется размер или форма.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шире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shorten и soften помогают передать изменение признака: длины или жёсткости. Эта модель часто встречается в заданиях, где нужно увидеть связь между прилагательным и действием.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короче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weaken и strengthen суффикс -en показывает ослабление или усиление состояния. Такие глаголы удобно использовать, когда речь идёт о здоровье, аргументах или конструкции.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Усилить признак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-en особенно наглядна, потому что сразу показывает изменение качества. Школьнику важно заметить не только форму слова, но и направление этого изменения.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 состоянию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-ify / -fy: сделать чем-то, придать качество
</a:t>
            </a:r>
            <a:endParaRPr lang="en-US" sz="2502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становится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simple — simplify суффикс -ify показывает действие, которое делает объект менее сложным. Такой глагол часто встречается там, где нужно сократить, упорядочить или объяснить материал.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solidify передаёт идею уплотнения или закрепления. Оно полезно в научно-популярных текстах, где нужно показать переход вещества, идеи или результата в более устойчивое состояние.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смысл вместе с формой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видеть, что -ify/-fy не просто добавляет окончание, а меняет значение основы. Поэтому такие глаголы лучше учить парами, сразу с переводом и примером.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и улучшение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purify означает «очистить», а beautify — «сделать красивее». Эти слова помогают описывать преобразование качества, а не только внешний результат действия.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учебных текстах чаще всего встречаются глаголы с предсказуемой моделью образования и понятной связью с основой.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продуктивен суффикс -ize/-ise, но без знания других моделей невозможно уверенно разбирать школьные тексты.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словообразования; обобщённые данные для учебной диаграммы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образования глаголов встречаются чаще
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Конверсия: глагол без добавления суффикса
</a:t>
            </a:r>
            <a:endParaRPr lang="en-US" sz="2871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конверсии слово остаётся тем же по написанию, но переходит в другую часть речи. Именно контекст помогает понять, является ли оно существительным или глаголом.
</a:t>
            </a:r>
            <a:endParaRPr lang="en-US" sz="1398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разные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bottle, water, email и fish могут работать как существительные и как глаголы. В каждом случае значение уточняется в предложении, а не в самом написании.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a bottle of water слово bottle — существительное, а в to bottle water — уже глагол. Поэтому при чтении важно смотреть на соседние слова и грамматическую конструкцию.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Конверсия особенно распространена в современном английском, потому что позволяет быстро создавать новые глаголы без длинных изменений формы. Это удобно для речи, текста и повседневного общения.
</a:t>
            </a:r>
            <a:endParaRPr lang="en-US" sz="12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каким способом образован новый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помогает выбрать правильную модель и проверить форму в словаре или учебном списке.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словообразовательные пары, которые стоит запомнить
</a:t>
            </a:r>
            <a:endParaRPr lang="en-US" sz="2104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nation, modern и organ часто дают глаголы с суффиксом -ize/-ise: nationalize, modernize, organize. В них легко увидеть общий корень и понять, что речь идет о преобразовании или упорядочивании.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-ize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weak, soft, short и wide регулярно образуют глаголы weaken, soften, shorten и widen. Такие пары показывают изменение признака: предмет становится слабее, мягче, короче или шире.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-en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simple, pure и beauty помогают запомнить simplify, purify и beautify. Эти глаголы передают смысл «сделать проще», «очистить» и «сделать красивее», поэтому их удобно связывать с исходным качеством.
</a:t>
            </a:r>
            <a:endParaRPr lang="en-US" sz="1159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-ify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слова, например bottle, water и email, становятся глаголами без добавления суффикса. Запоминание таких пар помогает быстро узнавать родственные формы в тексте и не путать часть речи по виду слова.
</a:t>
            </a:r>
            <a:endParaRPr lang="en-US" sz="1159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Конверсия и похожие формы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исходное слово, способ образования и значение связаны между собой. Важно не только узнать форму, но и правильно понять смысл нового глагола в 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может давать разные глаголы, но значение всегда связано с исходным словом. По форме не всегда можно угадать перевод без контекста.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глаголов, образованных от разных основ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словообразованию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ассоциации и типичные ошибки при образовании глаголов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придумывают формы по знакомому шаблону, хотя в английском они не существуют: *simpleize, *weakify, *braveen. Такие варианты кажутся понятными, но не употребляются носителями языка.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Логично, но неверно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всякое существительное или прилагательное образует глагол с одинаковым суффиксом. Иногда слово уже имеет готовую форму, а иногда нужное значение передается другим, более привычным глаголом.
</a:t>
            </a:r>
            <a:endParaRPr lang="en-US" sz="1341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слова свой путь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модель кажется слишком очевидной, лучше сверить слово в учебном списке или словаре. Это помогает избежать ошибок в тестах, где неправильный суффикс делает ответ полностью неверным.
</a:t>
            </a:r>
            <a:endParaRPr lang="en-US" sz="1341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изменения при добавлении суффиксов
</a:t>
            </a:r>
            <a:endParaRPr lang="en-US" sz="2227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добавлении суффикса конечная буква e часто исчезает: simple → simplify, wide → widen. Это правило помогает сохранить правильное написание и избежать лишней буквы в ответе.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Выпадение конечной e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оканчивается на y, перед суффиксом она может меняться на i: beauty → beautify. Такое изменение особенно важно запомнить, потому что оно влияет на внешний вид слова.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y на i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согласная удваивается перед суффиксом: strong → strengthen. Это нужно для правильной орфографии, даже если на слух новое слово кажется образованным просто добавлением окончания.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верно выбранном суффиксе ошибка в написании делает слово неправильным. Поэтому в упражнениях важно проверять не только значение, но и каждую букву производного глагола.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слова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одна основа может переходить из одной части речи в другую, сохраняя общий смысл и образуя целое словообразовательное гнездо.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цепочка объединяет несколько родственных слов, поэтому запоминать их удобнее вместе. Такой подход помогает быстрее понимать текст и строить собственные ответы.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словообразованию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цепочки: как одно слово дает целое семейство форм
</a:t>
            </a:r>
            <a:endParaRPr lang="en-US" sz="21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встречаются в школьных текстах
</a:t>
            </a:r>
            <a:endParaRPr lang="en-US" sz="2259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и выделять
</a:t>
            </a:r>
            <a:pPr algn="l" indent="0" marL="0">
              <a:lnSpc>
                <a:spcPct val="100000"/>
              </a:lnSpc>
              <a:buNone/>
            </a:pPr>
            <a:r>
              <a:rPr lang="en-US" sz="2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identify и classify помогают назвать, распознать и распределить объекты или явления. Они часто встречаются в заданиях на чтение, где нужно понять, как автор организует информацию.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и улучшать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compare и improve помогают описывать анализ, изменение и результат. В школьных ответах они особенно полезны, когда нужно сопоставить факты и показать, что стало лучше.
</a:t>
            </a:r>
            <a:endParaRPr lang="en-US" sz="1238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и упорядочивать
</a:t>
            </a:r>
            <a:pPr algn="l" indent="0" marL="0">
              <a:lnSpc>
                <a:spcPct val="100000"/>
              </a:lnSpc>
              <a:buNone/>
            </a:pPr>
            <a:r>
              <a:rPr lang="en-US" sz="2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organize и simplify полезны в текстах о проекте, правилах или способах выполнения действия. Они показывают, как материал можно сделать более понятным, логичным и удобным для восприятия.
</a:t>
            </a:r>
            <a:endParaRPr lang="en-US" sz="1169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strengthen и modernize часто встречаются там, где речь идет о развитии, обновлении или усилении. Они помогают точно выразить процесс перемен в учебных и научно-популярных текстах.
</a:t>
            </a:r>
            <a:endParaRPr lang="en-US" sz="11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количество типичных проблем особенно важно отслеживать: путая модель, суффикс, написание и саму часть речи, ученик легко выбирает неверную форму.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чаще всего встречаются при самостоятельном подборе производного глагола.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словообразованию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правильной формы глагола в контексте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выбрать нужную модель и избежать ошибок при словообразовании.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слов для запоминания в 9 классе
</a:t>
            </a:r>
            <a:endParaRPr lang="en-US" sz="2836" dirty="0"/>
          </a:p>
        </p:txBody>
      </p:sp>
      <p:sp>
        <p:nvSpPr>
          <p:cNvPr id="11" name="Text 2"/>
          <p:cNvSpPr txBox="1"/>
          <p:nvPr/>
        </p:nvSpPr>
        <p:spPr>
          <a:xfrm>
            <a:off x="420340" y="15176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modernize и organize полезно запоминать вместе: они помогают показать изменение, упорядочивание и обновление. Эта модель часто встречается в текстах о городе, школе, технологиях и общественной жизни.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420340" y="10444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-ize/-ise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20165" y="28450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strengthen, widen и shorten передают изменение качества или размера. Их удобно учить рядом, потому что они показывают, как признак становится сильнее, шире или короче.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420165" y="23718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-en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048465" y="4172353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учить слова не по отдельности, а парами и цепочками, легче увидеть связь между частью речи и значением. Такой способ помогает быстрее узнавать незнакомые слова в упражнениях и чтении.
</a:t>
            </a:r>
            <a:endParaRPr lang="en-US" sz="1043" dirty="0"/>
          </a:p>
        </p:txBody>
      </p:sp>
      <p:sp>
        <p:nvSpPr>
          <p:cNvPr id="16" name="Text 7"/>
          <p:cNvSpPr txBox="1"/>
          <p:nvPr/>
        </p:nvSpPr>
        <p:spPr>
          <a:xfrm>
            <a:off x="3048465" y="3699166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связях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3048640" y="15176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simplify, beautify и purify помогают быстро выразить идею преобразования. Такие глаголы особенно полезны в заданиях, где нужно описать действие через результат: сделать проще, красивее или чище.
</a:t>
            </a:r>
            <a:endParaRPr lang="en-US" sz="1028" dirty="0"/>
          </a:p>
        </p:txBody>
      </p:sp>
      <p:sp>
        <p:nvSpPr>
          <p:cNvPr id="18" name="Text 9"/>
          <p:cNvSpPr txBox="1"/>
          <p:nvPr/>
        </p:nvSpPr>
        <p:spPr>
          <a:xfrm>
            <a:off x="3048640" y="10444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-ify/-fy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3048465" y="28450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bottle, water и email показывают, что слово может стать глаголом без изменения формы. Это важная особенность современного английского, которая часто встречается в коротких и практичных текстах.
</a:t>
            </a:r>
            <a:endParaRPr lang="en-US" sz="1043" dirty="0"/>
          </a:p>
        </p:txBody>
      </p:sp>
      <p:sp>
        <p:nvSpPr>
          <p:cNvPr id="20" name="Text 11"/>
          <p:cNvSpPr txBox="1"/>
          <p:nvPr/>
        </p:nvSpPr>
        <p:spPr>
          <a:xfrm>
            <a:off x="3048465" y="23718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Конверсия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словообразовании глаголов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от существительных и прилагательных в английском языке образуются по понятным моделям. Если знать их, легче понимать новые слова, писать без ошибок и уверенно работать с текстами.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2026-05-31T12:04:07Z</dcterms:created>
  <dcterms:modified xsi:type="dcterms:W3CDTF">2026-05-31T12:04:07Z</dcterms:modified>
</cp:coreProperties>
</file>