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Present, Past и Future Simple: обзор трёх простых времён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трёх базовых времён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повторять простые времена
</a:t>
            </a:r>
            <a:endParaRPr lang="en-US" sz="3306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Present, Past и Future Simple встречаются в самых обычных фразах о себе, школе и планах. Эти времена помогают строить понятные предложения и уверенно работать с базовой грамматикой в 8 классе.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значение и употребление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действия, которые происходят регулярно: каждый день, по понедельникам или обычно. Это время удобно для рассказа о распорядке, занятиях и привычках без лишних деталей.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повторяемость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также используют для фактов и постоянных истин. Такие предложения не зависят от конкретного момента: The Sun rises in the east, Water boils at 100 degrees Celsius.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факты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часто встречается, когда говорят о расписании уроков, поездов или тренировок. В таких случаях время помогает показать, что событие повторяется по установленному графику.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режим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быстро узнать это время: always, usually, often, sometimes, every day, on Fridays, in the morning. Они часто стоят рядом с глаголом и подсказывают смысл предложения.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маркеры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запомнить на коротких фразах: I go to school every day. She plays volleyball on Mondays. Такие предложения показывают действие, которое происходит регулярно, а не один раз.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Present Simple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используются I play, you play, we play, they play. Для he, she, it к глаголу добавляется -s или -es: he plays, she watches.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строится с do not или does not и основной формой глагола: I do not play, she does not play. Основной глагол не меняется.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Do или Does: Do you play football? Does he like English? После вспомогательного глагола снова стоит начальная форма смыслового глагола.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 появляется только в 3-м лице единственного числа. Это самая заметная особенность Present Simple, из-за которой школьники чаще всего делают ошибки.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на примерах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формы в трёх типах предложений помогает увидеть основное правило: окончание -s появляется только в he, she, it.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do/does используются для отрицания и вопроса, а смысловой глагол остаётся в начальной форме; окончание -s нужно только в he, she, it.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Present Simple: утвердительные, отрицательные и вопросительные формы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значение и признаки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употребляется, когда действие уже произошло и закончилось в прошлом. Важно, что результат относится не к настоящему моменту, а к определённому прошлому событию.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сопровождают yesterday, last week, last month, in 2020, two days ago, a week ago. Такие слова сразу указывают, что речь идёт о прошлом.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предложения звучат так: We watched a film yesterday. She visited her grandmother last Sunday. Они показывают конкретное событие, которое случилось в определённый день или период.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правильных глаголов обычно добавляется -ed: play → played, visit → visited. Неправильные глаголы образуют форму по особому образцу и требуют отдельного запоминания.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глаголов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Past Simple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выборе формы прошедшего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Past Simple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образуют Past Simple не по общему правилу. Их прошедшие формы нужно запоминать отдельно, потому что они не показывают привычное окончание -ed.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правилу -ed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учебе часто встречаются go — went, buy — bought, have — had, see — saw. Эти пары полезно учить вместе, чтобы быстрее узнавать их в тексте и речи.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пары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 make — made, take — took, write — wrote. Они особенно важны, потому что часто встречаются в коротких школьных предложениях и упражнениях.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 — добавлять -ed к go, buy, make, write. Такая форма выглядит привычно, но для неправильных глаголов она неверна и меняет ответ.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неправильные глаголы парами: начальная форма и форма Past Simple. Так проще заметить повторяющиеся модели и не смешивать их с правильными глаголами.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Present, Past и Future Simple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чем времена отличаются по смыслу и по форме: ключевым словам, времени действия и виду глагола.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правилам Present/Past/Future Simple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времени легко распознаются по маркерам, но отличаются формой сказуемого и тем, к какому моменту относится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значение и употребление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подходит, когда решение принимается прямо сейчас. В разговоре это звучит естественно: I will help you. Формула показывает готовность действовать без предварительного плана.
</a:t>
            </a:r>
            <a:endParaRPr lang="en-US" sz="1192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Спонтанное решение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 и для прогнозов, основанных на предположении. Например: It will rain tomorrow. Здесь говорящий не сообщает факт, а выражает ожидание о будущем.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часто помогает дать обещание или выразить согласие: We will visit the museum next week. Такое употребление особенно понятно в коротких школьных диалогах и ответах.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Future Simple часто относятся слова tomorrow, soon, next week, next year, in the future. Они сразу указывают, что действие находится впереди, а не в настоящем или прошлом.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будущего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формы в предложении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строится утвердительная, отрицательная и вопросительная форма Future Simple в разных лицах.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языка: Future Simple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will остаётся неизменным во всех лицах, а после него используется начальная форма глагола без to.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на одном жизненном примере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walk to school every day показывает привычное действие, которое повторяется регулярно. Здесь важно не событие само по себе, а устойчивый распорядок школьника.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Yesterday I walked to school речь идёт об одном завершённом действии в прошлом. Маркер yesterday сразу подсказывает, что нужно Past Simple и форма walked.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 I will walk to school переносит тот же сюжет в будущее. Это уже не привычка и не прошлый факт, а план или намерение, выраженные через will.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простое время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время по смыслу действия и по слову-маркеру.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000" y="1412720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8622" y="3239995"/>
            <a:ext cx="3801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1050" y="3239995"/>
            <a:ext cx="3258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для трёх времён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often, sometimes, every day и on Mondays показывают регулярность. Если действие повторяется или входит в распорядок, обычно выбирают именно это время.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yesterday, а также выражения last week, last night, ago и in 2019 указывают на прошлое. Они помогают сразу понять, что действие уже завершилось.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Tomorrow, soon, next month, next year и in an hour подсказывают будущее. Эти слова часто встречаются в предложениях о планах, обещаниях и предположениях.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 днями недели и временем суток, помогают распознать повторяющиеся действия: on Fridays, in the morning, every day. Такие примеры особенно часты в школьных заданиях.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маркер времени уже есть в предложении, перевод всего текста часто не нужен. Достаточно заметить слово-подсказку и выбрать нужную форму глагола.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 в простых временах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ошибки и помогает понять, какая грамматическая форма нужна в каждом случае.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окончанием -s, формой глагола после did и лишним to после will.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школьной практике английского языка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виды ошибок встречаются в теме чаще всего. Она помогает понять, на чём стоит сосредоточить повторение перед контрольной работой.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 теме Simple Tenses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обычно связаны с Past Simple и неправильными глаголами: их формы нельзя вывести по общему правилу, их нужно запоминать.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опорные схемы для запоминания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очень короткая: I play, he plays, Do you play? Эта схема напоминает, что в утвердительной форме у he, she, it появляется -s, а вопрос строится с do.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I will play, Will you play? показывает, что will не меняется по лицам. После него всегда идёт обычная форма глагола без to и без окончания.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прошлого достаточно запомнить I played, Did you play? Если действие уже завершилось, основной глагол обычно стоит в начальной форме после did, а -ed появляется только у правильных глаголов.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7248" y="1572874"/>
            <a:ext cx="2717305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на проверку понимания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She usually ___ books нужно выбрать форму по Present Simple. Такие задания проверяют, замечаешь ли ты слова-маркеры и умеешь ли ставить глагол правильно.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форму глагола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We will ___ tomorrow важно заметить, что после will употребляется основная форма глагола. Здесь проверяется не только знание будущего времени, но и внимательность.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ошибку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They ___ yesterday подсказкой служит yesterday. Нужно узнать Past Simple и выбрать правильную форму глагола, а не просто переводить слово по смыслу.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время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 трём простым временам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быстро увидеть, какие навыки уже получаются уверенно, а какие стоит повторить ещё раз на коротких примерах и упражнениях.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самооценка по теме Present, Past и Future Simple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обычно запоминаются маркеры и Future Simple, а больше всего повторения требует Past Simple, особенно формы неправильных глаголов.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повторения Present, Past и Future Simple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помогает говорить о привычках, фактах и расписании, Past Simple — о завершённых событиях, а Future Simple — о планах и прогнозах. Если замечать маркеры времени и форму глагола, выбор становится намного проще.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2026-05-31T07:19:01Z</dcterms:created>
  <dcterms:modified xsi:type="dcterms:W3CDTF">2026-05-31T07:19:01Z</dcterms:modified>
</cp:coreProperties>
</file>