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 между двумя мировыми войнами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СССР и Европа пришли к новой мировой войне?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 — это время, когда старый порядок распался, а новый так и не стал прочным.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период: эпоха перемен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Версальско-Вашингтонский порядок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Первой мировой войны стремились закрепить итоги войны через систему договоров, которая должна была предотвратить новый конфликт в Европе.
</a:t>
            </a:r>
            <a:endParaRPr lang="en-US" sz="1077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для 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ограничил Германию армией, вооружениями и политическим влиянием, породив у неё чувство несправедливости и реваншистские настроения.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Вашингтонская конференция урегулировала военно-морские силы и соперничество в Тихом океане, пытаясь сдержать новую гонку вооружений между державами.
</a:t>
            </a:r>
            <a:endParaRPr lang="en-US" sz="1066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выглядела как основа мира, но на деле опиралась на принуждение, взаимное недоверие и неравные условия для участников.
</a:t>
            </a:r>
            <a:endParaRPr lang="en-US" sz="11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послевоенный мир оказался непрочным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реваншизм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воспринимала Версаль как унизительный диктат: тяжёлые ограничения и репарации подталкивали к пересмотру послевоенного устройства силой.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Недовольные победители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Япония считали свои территориальные и политические ожидания обманутыми, поэтому всё настойчивее искали новые сферы влияния.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СССР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Россия сначала оказалась вне новой системы международных отношений, что усилило взаимное недоверие между СССР и западными державами.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гарантия мира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не имела действенных механизмов принуждения, а спорные границы и репарации лишь увеличивали напряжённость в Европе.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обвал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оставила страну в тяжелейшей разрухе: заводы простаивали, транспортная сеть была нарушена, а снабжение городов и деревни резко ухудшилось.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НЭПу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военного коммунизма уже не могла обеспечить восстановление хозяйства, поэтому в 1921 году руководство пошло на смену курса.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политика частично вернула рыночные механизмы и позволила остановить дальнейшее падение производства, создав основу для восстановления.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Гражданской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СССР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97300" y="350938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армия, внешняя политика и ключевые органы управления сделали союз не просто соглашением, а прочной политической конструкцией после распада империи.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88275" y="29783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125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1922 году несколько советских республик объединились в союзное государство, сохранив формальную федеративную структуру, но с единым центром принятия решений.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1044100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государства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217550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Фактическое руководство страной сосредоточилось в Москве и в партийном аппарате, где РКП (б) определяла основные решения и направления развития.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708525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политика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механизмов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сохранил государственный контроль над крупной промышленностью, банками и транспортом, но допустил частную инициативу в торговле и мелком производстве.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оживление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на селе появились элементы рынка, что ускорило восстановление снабжения и оживило хозяйственную жизнь после разрухи.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валюта
</a:t>
            </a:r>
            <a:pPr algn="l" indent="0" marL="0">
              <a:lnSpc>
                <a:spcPct val="115000"/>
              </a:lnSpc>
              <a:buNone/>
            </a:pPr>
            <a:r>
              <a:rPr lang="en-US" sz="6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Денежная реформа 1922–1924 годов укрепила рубль и помогла стабилизировать расчёты, снизив хаос послевоенной экономики.
</a:t>
            </a:r>
            <a:endParaRPr lang="en-US" sz="1328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противоречия
</a:t>
            </a:r>
            <a:pPr algn="l" indent="0" marL="0">
              <a:lnSpc>
                <a:spcPct val="115000"/>
              </a:lnSpc>
              <a:buNone/>
            </a:pPr>
            <a:r>
              <a:rPr lang="en-US" sz="5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разрыв между промышленностью и деревней не исчез: государству требовались хлеб и ресурсы, а крестьяне ожидали более выгодных условий обмена.
</a:t>
            </a:r>
            <a:endParaRPr lang="en-US" sz="10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статистика СССР по промышленному производству, сопоставление к базовому 1928 году
</a:t>
            </a:r>
            <a:endParaRPr lang="en-US" sz="87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мобилизация ресурсов резко изменила структуру экономики: приоритет получили отрасли, определявшие военную и индустриальную мощь государства.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неравномерным, но устойчиво ускорялся: пятилетки создали индустриальную базу, ценой жёсткой централизации и перераспределения средств из деревни.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Индустриализация: быстрый рывок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началась как попытка ускорить снабжение государства хлебом и подчинить сельское хозяйство единому плану, но на практике вызвала глубокий слом привычной деревенской жизни.
</a:t>
            </a:r>
            <a:endParaRPr lang="en-US" sz="1220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Принуждение и 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хозяйства объединяли в колхозы, а сопротивление встречали давлением, принуждением и раскулачиванием, что усиливало социальную напряжённость на местах.
</a:t>
            </a:r>
            <a:endParaRPr lang="en-US" sz="1320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Изъятия хлеба и дезорганизация производства подорвали сельское хозяйство, а кризис продовольствия стал особенно тяжёлым в начале 1930-х годов.
</a:t>
            </a:r>
            <a:endParaRPr lang="en-US" sz="1355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1932–1933 годов стал трагическим последствием этой политики и показал, насколько высокую цену заплатило общество за ускоренную модернизацию.
</a:t>
            </a:r>
            <a:endParaRPr lang="en-US" sz="1355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 кризис деревни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1939 года ГУЛАГ стал массовым механизмом принудительного труда и контроля.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 млн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находились в лагерях и колониях на 1 января 1939 года.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НКВД; историко-статистические сборники по системе ГУЛАГа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Рапалльский договор 1922 года стал первым важным прорывом после изоляции: он открыл путь к торговле и нормализации отношений с Германией.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выхода страны из дипломатической изоляции.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Рапалльский договор между РСФСР и Германией, 16 апреля 1922 года.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 коллективную безопасность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дипломатической истории СССР 1934–1935 годов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статистика безработицы в США в годы Великой депрессии; оценки 1929–1933 годов.
</a:t>
            </a:r>
            <a:endParaRPr lang="en-US" sz="87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мировой экономике обвал быстро перешёл в социальный кризис: падение спроса, закрытие предприятий и рост недоверия к либеральным режимам.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безработицы показывает, как кризис подрывал экономику и открывал дорогу радикальным политическим силам.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и её 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Авторитарные режимы в Европе и Азии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Муссолини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фашизм обещал порядок, дисциплину и национальное возрождение, но на практике опирался на насилие, подавление оппозиции и культ государства, превращая общество в мобилизованный инструмент власти.
</a:t>
            </a:r>
            <a:endParaRPr lang="en-US" sz="1197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Гитлера
</a:t>
            </a:r>
            <a:pPr algn="l" indent="0" marL="0">
              <a:lnSpc>
                <a:spcPct val="115000"/>
              </a:lnSpc>
              <a:buNone/>
            </a:pPr>
            <a:r>
              <a:rPr lang="en-US" sz="58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Нацистский режим в Германии строился на реваншизме, расовой идеологии и тотальном контроле. Он разрушал демократические институты, готовил общество к войне и оправдывал внешнюю экспансию.
</a:t>
            </a:r>
            <a:endParaRPr lang="en-US" sz="1271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военные круги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милитаризм усиливал влияние армии и оправдывал расширение в Азии. Ставка на силу и завоевания делала конфликт с соседями и великими державами всё более вероятным.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агрессии конца 1930-х шли по разным направлениям, но имели один общий результат: международные институты не сумели остановить пересмотр границ силой.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агрессии и мягкая реакция держав показали: система коллективной безопасности фактически перестала работать.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международных кризисов 1931–1938 годов.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войны и агрессия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как пролог большой войны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 Испании стала испытанием для всей Европы: борьба между республикой и мятежниками сразу приобрела международное измерение и вызвала вмешательство внешних сил.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Республиканцам помогали СССР и добровольцы-интернационалисты, а франкистов поддерживали Германия и Италия. Испания превратилась в полигон для оружия, тактики и политических расчетов.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насилия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сопровождались бомбардировками городов, жестокостью и пропагандой. Это усилило страх перед будущей большой войной и показало, насколько хрупок европейский мир.
</a:t>
            </a:r>
            <a:endParaRPr lang="en-US" sz="1069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Франко не сняла напряжение, а, напротив, закрепила раскол Европы. Испанский опыт убедил многих, что уступки агрессорам лишь приближают более широкую катастрофу.
</a:t>
            </a:r>
            <a:endParaRPr lang="en-US" sz="10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1938: Аншлюс Австрии
</a:t>
            </a:r>
            <a:pPr algn="l" indent="0" marL="0">
              <a:lnSpc>
                <a:spcPct val="130039"/>
              </a:lnSpc>
              <a:buNone/>
            </a:pPr>
            <a:r>
              <a:rPr lang="en-US" sz="5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присоединила Австрию к Третьему рейху. Аншлюс произошёл без серьёзного сопротивления извне и показал, насколько далеко зашла политика силового пересмотра границ.
</a:t>
            </a:r>
            <a:endParaRPr lang="en-US" sz="117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1938: Мюнхенское соглашение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конференции в Мюнхене Великобритания и Франция согласились передать Судетскую область Германии. Чехословакию и СССР к решающему обсуждению не допустили.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политики умиротворения
</a:t>
            </a:r>
            <a:pPr algn="l" indent="0" marL="0">
              <a:lnSpc>
                <a:spcPct val="130039"/>
              </a:lnSpc>
              <a:buNone/>
            </a:pPr>
            <a:r>
              <a:rPr lang="en-US" sz="5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Уступки агрессору не остановили кризис, а лишь усилили недоверие к западным державам. После Мюнхена стало очевидно, что следующая война становится вопросом времени.
</a:t>
            </a:r>
            <a:endParaRPr lang="en-US" sz="1124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Аншлюс и Мюнхенский кризис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1939 года и его смысл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Секретный протокол разграничивал сферы влияния в Восточной Европе. Это означало, что судьба соседних государств решалась без их участия и без публичного обсуждения.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влияния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 августа 1939 года СССР и Германия подписали договор о ненападении. Он временно снижал риск прямого столкновения и давал Москве стратегическую паузу.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 ненападении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не устранял угрозу войны, а лишь откладывал её. Вскоре он создал условия для раздела Польши и расширения конфликта по всей Европе.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войне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Запада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 Франция опасались втягивания в новую войну и не спешили брать на себя жёсткие обязательства перед СССР, предпочитая осторожность реальным союзам.
</a:t>
            </a:r>
            <a:endParaRPr lang="en-US" sz="1355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Сомнения СССР
</a:t>
            </a:r>
            <a:pPr algn="l" indent="0" marL="0">
              <a:lnSpc>
                <a:spcPct val="115000"/>
              </a:lnSpc>
              <a:buNone/>
            </a:pPr>
            <a:r>
              <a:rPr lang="en-US" sz="5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руководство сомневалось, что западные державы готовы действовать решительно и быстро, поэтому искало гарантии безопасности, а не только декларации о сотрудничестве.
</a:t>
            </a:r>
            <a:endParaRPr lang="en-US" sz="1269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Берлина
</a:t>
            </a:r>
            <a:pPr algn="l" indent="0" marL="0">
              <a:lnSpc>
                <a:spcPct val="115000"/>
              </a:lnSpc>
              <a:buNone/>
            </a:pPr>
            <a:r>
              <a:rPr lang="en-US" sz="60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стремилась избежать войны на два фронта и использовала переговоры как инструмент манёвра. Это делало её политику особенно опасной для всей системы безопасности.
</a:t>
            </a:r>
            <a:endParaRPr lang="en-US" sz="1288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лету 1939 года дипломатические линии почти исчерпали себя. Мир удерживало лишь неустойчивое равновесие, которое могло разрушиться от одного политического шага.
</a:t>
            </a:r>
            <a:endParaRPr lang="en-US" sz="1355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война стала почти неизбежной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Межвоенная эпоха показала, что мир без прочных гарантий быстро распадается под давлением кризисов, идеологий и силы. СССР укрепился, но Европа уже шла к новой катастрофе.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межвоенного времени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2026-07-26T14:55:21Z</dcterms:created>
  <dcterms:modified xsi:type="dcterms:W3CDTF">2026-07-26T14:55:21Z</dcterms:modified>
</cp:coreProperties>
</file>