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XIX — начала XX века: общая панорама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союзов и колониальных конфликтов между великими державами Европы.
</a:t>
            </a:r>
            <a:endParaRPr lang="en-US" sz="3351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Наполеоновских войн Европа искала стабильность через систему «европейского концерта». Формировались национальные государства, росли экономические связи, а также возникали новые политические и социальные вызовы.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перемены, реформы и новые вызовы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— новый порядок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Собравшись в 1814–1815 годах, ведущие державы разработали план по предотвращению новых войн и сохранению баланса сил в Европе. Этот конгресс заложил основы международной дипломатии и сотрудничества.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«Европейский концерт» — совместное управление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встречи представителей крупных держав позволяли контролировать серьезные конфликты и поддерживать мир. Такой подход обеспечил относительную стабильность на континенте в течение нескольких десятилетий.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Наполеона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изгнания Наполеона Франция смогла восстановить свою репутацию и вернуть статус великой европейской державы, сохраняя влияние на международной арене.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этапы формирования европейской системы баланса сил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Россией, Австрией и Пруссией, этот альянс преследовал цель сохранить порядок и легитимность монархий после революционных потрясений. Его участники выступали против распространения революционных идей.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союз: альянс европейских монархов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поддерживал стабильность, но неоднократно сталкивался с волной национальных движений, которые подрывали его единство и влияли на политику в Европе в последующие десятилетия.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Греции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1821–1829 годах греки боролись за освобождение от османского ига, что привлекло внимание европейских держав. Их успех стал примером пробуждения национального самосознания.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Бельгии 1830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Бельгии выступили против голландского правления, что привело к образованию самостоятельного королевства. Это событие отражало рост стремления к национальной независимости в регионе.
</a:t>
            </a:r>
            <a:endParaRPr lang="en-US" sz="111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 Италии и Германии
</a:t>
            </a:r>
            <a:pPr algn="ctr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и немецкие территории были арены борьбы за объединение и освобождение. Эти движения способствовали созданию новых государств и изменению политической карты Европы.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 Европе и их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деятели объединения — Гарибальди, Кавур и Виктор Эммануил II — сыграли ключевую роль в борьбе против австрийского влияния и объединении разрозненных итальянских земель.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и его влияние на европейский порядок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формирование Королевства Италия между 1859 и 1870 годами изменило политическую карту Европы, ослабило влияние Австрии и породило новые международные отношения.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Отто фон Бисмарка в объединении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Канцлер Бисмарк вёл политическую и военную кампанию, используя стратегию «железа и крови» для объединения германских государств под прусским руководством.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Франко-прусская война 1870–1871 годов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война стала катализатором объединения Германии, завершилась победой Пруссии и созданием Германской империи на Версальском дворце.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объединения для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Германии как сильного государства изменило баланс сил в Европе, усилив напряжённость и способствуя будущим противоречиям на континенте.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Германское объединение и перестройка силы в Европе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расширение колоний в Африке и Азии усилило конкуренцию между европейскими империями и стало фактором международной нестабильности.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удерживала лидирующую позицию по территории, что усиливало её влияние, в то время как другие державы стремились расшириться через конфликты и союзы.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колониальным империям, конец XIX века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 распределение владений в мире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укрепляла свои позиции в Восточной Европе, Кавказе и Азии, стремясь расширить влияние и защитить стратегические интересы в регионе.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Российской империи в XIX веке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имело противостояние с Османской империей, участие в международных конференциях и поддержка балканских народов в их национально-освободительной борьбе.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«открытых дверей» США
</a:t>
            </a:r>
            <a:pPr algn="ctr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1899 году США предложили сохранить равные права торговых держав в Китае, что вызвало интерес и противостояние среди европейских игроков.
</a:t>
            </a:r>
            <a:endParaRPr lang="en-US" sz="1221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Боксерское восстание и иностранная интервенция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1899–1901 годов было направлено против иностранного влияния. Коалиция держав подавила восстание, укрепив своё присутствие и влияние на территории Китая.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политические интересы европейских держав в Китае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1853–1856 годов стала серьезным конфликтом между Россией и коалицией Британии, Франции, Турции и Сардинии из-за контроля над Черноморскими проливами и влияния в Османской империи.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и её значение для европейской политики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 1856 года ограничил военную мощь России и показал уязвимость существующей системы союзов, что повлияло на дальнейшее развитие международных отношений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Сан-Стефанский мир и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Сан-Стефанский мир закрепил независимость Сербии, Черногории и Румынии, а Болгария получила автономный статус, что значительно изменило политическую карту Балкан.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Русско-турецкая война 1877–1878 годов и её итоги для Балкан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и политические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пересмотрел эти соглашения, ограничив влияние России и повысив напряжённость между великими державами на Балканах, усилив соперничество в регионе.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и её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1884–1885 годов установила правила для раздела Африки между европейцами, предотвращая открытые конфликты между ними, но увеличив подавление и эксплуатацию местных народов.
</a:t>
            </a:r>
            <a:endParaRPr lang="en-US" sz="935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освоение колоний
</a:t>
            </a:r>
            <a:pPr algn="ctr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использовались преимущественно для добычи сырья и развития плантаций, что обогащало метрополии, но истощало природные ресурсы и ухудшало условия жизни коренного населения.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контроль над территориями
</a:t>
            </a:r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вели активные военные кампании для захвата африканских земель, что приводило к столкновениям с местными племенами и радикально меняло социальную структуру регионов.
</a:t>
            </a:r>
            <a:endParaRPr lang="en-US" sz="932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социальные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правление привело к насильственному навязыванию европейских традиций, языков и законов, что вызвало сопротивление и изменило исторические устои африканских обществ.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Африки и последствия колониальной экспансии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1882 году Германия, Австро-Венгрия и Италия образовали Тройственный союз для взаимной поддержки и защиты от внешних угроз, стремясь сохранить свое влияние в Европе.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военных альянсов: Тройственный союз и Антанта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Россия, Франция и Великобритания создали Антанту к 1907 году, укрепляя сотрудничество и стратегически сдерживая соперничающие государства, что усилило раскол Европы.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 значительный рост военных расходов отражал возрастающее напряжение и подготовку к возможному конфликту между великими державами.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бюджетов и численности армий свидетельствовало о милитаризации общества и мире, готовящемся к масштабной войне, что усиливало нестабильность.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военным расходам европейских стран, архивы XIX–XX вв.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рост милитаризма в Европе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1912–1913 годов обнажили глубину конфликтов на Юго-Востоке Европы и борьбу за контроль над территориями, что подорвало хрупкую стабильность в регионе.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и напряжённость накануне Первой мировой войны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 вызвало недовольство и усилило противоречия между державами, став одной из ключевых причин, ведущих к масштабному европейскому конфликту.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эрцгерцога Франца Фердинанда в Сараеве в 1914 году спровоцировало цепочку дипломатических действий и мобилизаций, приведших к полномасштабной войне.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 повод к началу Первой мировой войны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Нарастающий национализм, жёсткая система альянсов и растущие конфликты интересов между державами способствовали быстрому вовлечению стран в боевые действия.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тайные соглашения и переговоры играли ключевую роль в международных отношениях, влияя на баланс сил без огласки и публичного обсуждения.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интриги, тайные договора и разведка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разведки и дипломатических служб усиливало возможности контроля и манипуляций, что снижало доверие между государствами и обостряло конфликты.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Запутанная сеть союзов и усиление военной мощи препятствовали дипломатическим усилиям, приведя Европу к расколу и масштабному кризису.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национализма породило конфликты из-за территорий и культурного превосходства, увеличивая враждебность между государствами.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недоверия и экономическое соперничество усиливали политическую нестабильность и препятствовали кооперации между великими державами.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углубления кризиса и раскола европейского сообщества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международных отношений XIX —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сформировала современный мировой порядок, подготовив почву для масштабных изменений и войн. Понять её события важно для осмысления развития современных международных процессов.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2026-05-11T02:59:20Z</dcterms:created>
  <dcterms:modified xsi:type="dcterms:W3CDTF">2026-05-11T02:59:20Z</dcterms:modified>
</cp:coreProperties>
</file>