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Корпускулярно-волновой дуализм: две стороны микромира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частицы материи проявляют двойственную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законы отлично работают для макромира, но не объясняют фотоэффект, излучение чёрного тела и устойчивость атома. Эти противоречия привели к квантовой физике и новому пониманию света и вещества.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классическая физика оказалась недостаточной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 — М. Планк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 предположил, что энергия излучения испускается и поглощается порциями, открыв путь к квантовому описанию процессов.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91943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 — А. Эйнштейн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 объяснил фотоэффект, связав энергию света с его частотой и фактически введя представление о фотоне.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452628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 — Н. 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предложил модель атома, где электрон может находиться только на определённых квантованных орбитах.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4909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 — Л. де Бройль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 Бройль выдвинул идею, что любая частица имеет связанную с ней волну, подобно свету.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041334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 — Дэвиссон и Гермер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 рассеянию электронов на кристалле подтвердил их дифракцию и экспериментально поддержал волновую природу вещества.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становления квантовой идеи
</a:t>
            </a:r>
            <a:endParaRPr lang="en-US" sz="2000" dirty="0"/>
          </a:p>
        </p:txBody>
      </p:sp>
      <p:sp>
        <p:nvSpPr>
          <p:cNvPr id="15" name="Text 6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открытия, подтверждавшие дуализм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идеи о квантах сначала возникли для излучения, а затем распространились на вещество.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открытий сформировала единый квантовый взгляд: свет и частицы подчиняются общим принципам.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 работам М. Планка (1900), А. Эйнштейна (1905), А. Комптона (1923), Л. де Бройля (1924), Дэвиссона и Гермера (1927).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Фотоэффект: свет как поток частиц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 — это выбивание электронов с поверхности металла под действием света. Он убедительно показывает, что энергия передаётся не непрерывно, а отдельными порциями.
</a:t>
            </a:r>
            <a:endParaRPr lang="en-US" sz="1278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Пороговая частота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металла существует минимальная частота света, ниже которой фотоэффект не возникает. Даже очень яркое, но низкочастотное излучение не может выбить электроны.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кинетическая энергия фотоэлектронов определяется частотой света, а не его интенсивностью. Это противоречило классическим представлениям о непрерывной передаче энергии.
</a:t>
            </a:r>
            <a:endParaRPr lang="en-US" sz="122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Эйнштейна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hν = Авых + Ek связывает энергию фотона, работу выхода и кинетическую энергию электрона. Оно стало ключом к квантовому объяснению фотоэффекта.
</a:t>
            </a:r>
            <a:endParaRPr lang="en-US" sz="12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Комптона и импульс фотона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рассеяние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рассеянии рентгеновского излучения на электронах измеряли увеличение длины волны после столкновения. Это невозможно объяснить только волновой моделью света.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 как частица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Комптоновский эффект показал, что свет переносит не только энергию, но и импульс. Следовательно, фотон ведёт себя как материальная частица в процессе взаимодействия.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фотона справедливо соотношение p = h/λ. Оно связывает длину волны с импульсом и подтверждает, что свет обладает физически измеримым количеством движения.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Комптона укрепил представление о взаимодействии света и вещества как об обмене частицами, где сохраняются энергия и импульс.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7198" y="2013314"/>
            <a:ext cx="228941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и дифракция: волновые свойства света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опыте Юнга свет от двух щелей накладывается сам на себя, образуя чередование светлых и тёмных полос. Такая картина возникает только при сложении волн.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Дифракция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прохождении через узкие отверстия или у краёв препятствий свет отклоняется от прямолинейного пути. Это характерно для волн, способных огибать преграды.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и дифракция показывают, что свет нельзя свести лишь к потоку частиц. В разных условиях он проявляет именно волновую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Волновые и корпускулярные свойства света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эксперименты раскрывают разные стороны поведения света: от волн до частиц.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 имеет только одной природы: в зависимости от опыта проявляются либо волновые, либо корпускулярные признаки.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экспериментальные подтверждения волновых и корпускулярных свойств света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де Бройля: волны материи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де Бройль предположил, что волновые свойства принадлежат не только свету, но и частицам вещества. Это стало смелым обобщением квантовых идей.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де Бройля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частицы длина волны определяется соотношением λ = h/p. Чем больше импульс частицы, тем меньше её длина волны и тем труднее заметить волновые эффекты.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электрона длина волны может быть достаточно велика, чтобы проявиться в опытах. Для макроскопических тел она становится практически незаметной.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де Бройля связала свет и вещество в единую квантовую картину и стала основой волновой механики.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волны де Бройля от импульса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импульс, тем меньше длина волны; для макрообъектов она практически исчезающе мала.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Волновые свойства заметны прежде всего у микрочастиц, тогда как для обычных тел они недоступны наблюдению.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де Бройля λ = h/p; сравнительная иллюстрация для электрона, протона и макрообъекта.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Дифракция электронов как доказательство волновых свойств вещества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Дэвиссона—Гермера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электронов направляли на монокристалл никеля и наблюдали на экране не хаотичное рассеяние, а выраженный максимум, похожий на картину, возникающую при дифракции волн.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де Бройлем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максимума совпало с расчётами по формуле де Бройля, связывающей длину волны с импульсом частицы. Это стало важным подтверждением волновой природы электрона.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показал, что микрочастицы ведут себя не только как материальные точки, но и как волновые объекты. Тем самым был укреплён фундамент волновой механики и квантовой физики.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микрочастица по-разному проявляется в зависимости от условий эксперимента и того, что именно измеряет прибор.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объект проявляет разные свойства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дополнительности Нильса Бора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микромира нужны и волновой, и корпускулярный язык, потому что каждый из них раскрывает разные стороны одного объекта и работает в собственной экспериментальной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наглядных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дополнительности напоминает, что привычные бытовые представления не подходят для микрочастиц без оговорок. Классические образы полезны, но не исчерпывают квантовую реальность.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одновременность проявлений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опыте невозможно полностью зафиксировать сразу все свойства. Усиление одной стороны описания неизбежно делает другую менее доступной для наблюдения.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Дополнительность не означает логическое противоречие. Она показывает, что полное знание о микромире складывается из нескольких взаимодополняющих экспериментальных описаний.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траектория частицы недоступна; вместо неё квантовая физика использует распределение вероятностей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основы квантовой механики и волновая функция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микромире состояние частицы описывают не единственным путём, а вероятностью обнаружения в разных точках пространства. Это меняет сам способ научного предсказания.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 квантовая картина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макрообъектов и микрочастиц работают разные способы описания движения, энергии и 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модели хорошо работают в обычных масштабах, но для микромира требуется вероятностный и квантованный подход.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физики по теме квантовых явлений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дуализма в современной технике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Лазеры и светодиоды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переходы в атомах и полупроводниках позволяют получать излучение с заданной энергией. На этом основана работа лазеров, светодиодов и многих оптических устройств.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Фотоэффект помогает превращать энергию света в электрический ток. Поэтому квантовые представления лежат в основе солнечных батарей и фотодатчиков.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длина волны электронов даёт очень высокое разрешение, недоступное обычному световому микроскопу. Благодаря этому можно изучать тонкую структуру вещества.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свойства носителей заряда определяют работу транзисторов, полупроводниковых приборов, средств связи и ряда медицинских технологий, где важны точность и чувствительность.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квантовые эффекты особенно важны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квантовые явления особенно заметны там, где важны управление светом и переносом заряда.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весомую роль играют электроника и фотоника; остальные области опираются на те же принципы, но в специализированных задачах.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примерам применения из школьного курса физики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понимании дуализма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бытовая метафора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Дуализм не означает, что объект буквально превращается то в шарик, то в волну. Речь идёт о разных физических проявлениях одного квантового объекта в разных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переносить привычки макромира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прямое применение образов классической механики к электронам и фотонам. В микромире привычные интуитивные модели работают только как приближённые сравнения.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точность формулировок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исказить смысл темы, важно говорить о вероятностях, измерениях и экспериментальных условиях. Именно они определяют, какое свойство объекта будет обнаружено.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в физике возникали тогда, когда эксперимент не укладывался в классические представления и требовал другого объяснения.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квантовой теории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Дуализм, который изменил физику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Корпускулярно-волновой дуализм показал, что свет и материя подчиняются общим квантовым законам. Именно он связал опыт, теорию и технологии, которые определяют современную науку и технику.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2026-05-29T07:52:17Z</dcterms:created>
  <dcterms:modified xsi:type="dcterms:W3CDTF">2026-05-29T07:52:17Z</dcterms:modified>
</cp:coreProperties>
</file>