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опора и транспортная магистраль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обеспечивает поддержку и передвижение веществ между корнями и листьями.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стебля в системе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стал ключевым органом в эволюции растений, обеспечивая их поддержку и транспорт веществ, позволяя активнее использовать свет и распространяться по суше.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служат местом прикрепления листьев и почек, тогда как междоузлия обеспечивают расстояние между этими узлами, способствуя увеличению высоты и гибкости стебля.
</a:t>
            </a:r>
            <a:endParaRPr lang="en-US" sz="96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 междоузлия: точки роста и пространства между ними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расположены на узлах и способны развиваться в побеги, листья или цветы, играя важную роль в росте и размножении растения.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источники новых побегов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это тонкий слой клеток, который делится и способствует утолщению стебля, усиливая его прочность и расширяя проводящие ткани.
</a:t>
            </a:r>
            <a:endParaRPr lang="en-US" sz="1069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слой, обеспечивающий утолщение
</a:t>
            </a:r>
            <a:endParaRPr lang="en-US" sz="1091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стебля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 на поперечном срезе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представляет собой наружный слой, защищающий внутренние ткани и обеспечивающий транспорт веществ к наружным органам.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находится внутри, служит опорой и проводит воду с растворёнными минералами от корней к листьями.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Сердцевина — центральная часть, часто состоит из мягких паренхимных клеток, хранит запас питательных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пучки образуют жилки, у двудольных их расположение по кругу, а у однодольных разбросано по всему стеблю.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скорость движения воды максимальна благодаря высокой транспирации, зимой она значительно замедляется.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сезон влияют на интенсивность водного транспорта, отражая адаптацию растений к условиям среды.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в стебле: сезонные изменения
</a:t>
            </a:r>
            <a:endParaRPr lang="en-US" sz="235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физиологии растений,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стебля: опора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поддержка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надземные части, обеспечивает оптимальное расположение листьев для эффективного фотосинтеза и восприятия света.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внутри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ксилеме вверх поднимается вода с минералами, а по флоэме вниз и во все части поступают органические вещества, синтезированные листьями.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стеблей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побеги, которые обвиваются вокруг опор — характерны для винограда и фасоли, обеспечивая поддержку при росте.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Прямостоячие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Стебли, растущие вертикально вверх, например, у подсолнуха, обеспечивают устойчивость и эффективный доступ к свету.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Стелющиеся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Распространяются по поверхности почвы, как у земляники, позволяя растению занимать большие территории.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корневища и луковицы, например, картофель и ландыш, выполняют функции запаса питательных веществ и размножения.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9468"/>
            <a:ext cx="4775700" cy="15099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корня и стебля дополняют друг друга в обеспечении жизнедеятельности растения.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отвечает за поглощение и запас, тогда как стебель обеспечивает опору и транспорт веществ.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корня и стебля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меристема расположена на кончике стебля и обеспечивает его удлинение за счёт интенсивного деления клеток. Это важный процесс для достижения растения большей высоты.
</a:t>
            </a:r>
            <a:endParaRPr lang="en-US" sz="653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Апикальная меристема и увеличение длины
</a:t>
            </a:r>
            <a:endParaRPr lang="en-US" sz="1313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меристема, или камбий, отвечает за рост в толщину, образуя новые слои древесины и коры. Благодаря ей стебель становится мощнее и крепче.
</a:t>
            </a:r>
            <a:endParaRPr lang="en-US" sz="817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и утолщение стебля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стебля: механизмы и зоны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сосудов и трахеид, по которым поступает вода и минеральные вещества к листьям и другим частям растения.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пучки объединяют ксилему и флоэму, обеспечивая координированное движение веществ по всему растению.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состоит из ситовидных трубок, по которым распределяются продукты фотосинтеза — сахар и органические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ткани: ксилема и флоэма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жидкостей зависят от температуры и времени года, летом скорость увеличивается, а весной достигает пика из-за активного роста листьев.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скорость транспортировки в ксилеме значительно выше, что связано с интенсивной потребностью растений в воде и минеральных веществах.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веществ в стебле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класс, 2022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стебля и их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у гороха служат для прикрепления и поддержки растения, позволяя ему подниматься и избегать повреждений.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 розы — жесткие образования, предотвращающие поедание растением животными и обеспечивающие защиту.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барбариса представляют собой видоизменённые части стебля для защиты от вредителей и неблагоприятных условий.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утолщённые подземные стебли, служащие для накопления питательных веществ и вегетативного размножения.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использует усики — тонкие отростки стебля, чтобы крепиться к опорам и подниматься выше для доступа к свету. Такая адаптация помогает растению занимать пространство и выживать в густой растительности.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винограда — надёжная опора в природе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условиях кактус накапливает влагу в толстом мясистом стебле. Колючки выполняют защитную функцию, снижая испарение и отпугивая животных, что очень важно для выживания в засушливом климате.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и его мясистый стебель для сохранения воды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обладают твёрдыми, трубчатыми стеблями, которые делают их непригодными для кормления многих животных. Это помогает растению избежать поедания и увеличить шансы на размножение.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стебли хвощей против травоядных животных
</a:t>
            </a:r>
            <a:endParaRPr lang="en-US" sz="103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стеблей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стебля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поднимают листья выше почвы, обеспечивая оптимальный доступ к солнечному свету для фотосинтеза и увеличения продуктивности растения.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растения создают тень, меняя микроклимат и обеспечивая среду для обитания мелких животных и растений.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транспорт веществ стебель участвует в круговороте веществ, поддерживая жизненные процессы в экосистеме.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019420"/>
            <a:ext cx="5226300" cy="3497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 разных растений: сравнение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функций стеблей у различных растений отражает их адаптацию к условиям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стеблей связано с особенностями среды обитания и потребностями растения.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растений, 2023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широко применяют в Азии для строительства домов, изготовления мебели и изготовления хозяйственных предметов благодаря его прочности и быстрому росту.
</a:t>
            </a:r>
            <a:endParaRPr lang="en-US" sz="675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в строительстве и хозяйстве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стеблей сахарного тростника получают сахар, а отходы используют для производства биоэтанола, что способствует развитию промышленности и экологии.
</a:t>
            </a:r>
            <a:endParaRPr lang="en-US" sz="745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 — источник сахара и топлива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со стеблей льна и хлопка служат сырьём для изготовления тканей, одежды и других текстильных изделий, которые широко применяются в повседневной жизни.
</a:t>
            </a:r>
            <a:endParaRPr lang="en-US" sz="663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льна и хлопка в текстильной промышленности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хозяйственное значение стеблей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стеблей в культуре и истории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Солома из стеблей зерновых культур применялась для кровли домов и создания традиционных плетёных изделий в сельской местности.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 давал сахар и использовался в торговле, влияя на экономику многих стран и культуры потребления.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из бамбука строили дома, мосты и мебель — этот материал сочетает практичность с долговечностью.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мастера создавали игрушки и декоративные предметы из стеблей растений, сохраняя культурные традиции.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применяют агротехнические методы — севооборот и обработку почвы, а также химические препараты с учётом безопасности.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стебля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Вредители, такие как стеблевая муха и жуки-короеды, повреждают внутренние ткани, снижая устойчивость и продуктивность растения.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Фузариоз вызывает гниение стебля, препятствуя нормальному току воды и питательных веществ, что ведёт к увяданию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стеблях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бамбука могут вырастать до 1 метра в сутки, что делает его одним из самых быстрорастущих растений в мире. Эта особенность обеспечивает его широкое применение в хозяйстве.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— рекордсмен по скорости роста
</a:t>
            </a:r>
            <a:endParaRPr lang="en-US" sz="1297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 достигают до 100 метров в высоту, а их стволы обеспечивают устойчивость и транспорт веществ на больших высотах, что является уникальным природным явлением.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секвойи — высочайшие стебли на планете
</a:t>
            </a:r>
            <a:endParaRPr lang="en-US" sz="12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основа жизни и развития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объединяет функции поддержки и транспорта, влияя на рост растения и экосистему, проявляя значимость в природе и хозяйстве через разнообразие форм и применений.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2026-05-08T17:24:57Z</dcterms:created>
  <dcterms:modified xsi:type="dcterms:W3CDTF">2026-05-08T17:24:57Z</dcterms:modified>
</cp:coreProperties>
</file>