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единая Русь превратилась в мир отдельных княжеств?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Древней Руси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Ярослава Мудрого борьба потомков Рюриковичей за власть усилилась. Киев сохранял престиж, но Новгород, Владимир, Галич и другие земли всё чаще действовали самостоятельно, опираясь на собственные династии и вотчины.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единой Руси к княжеским землям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политической раздробленности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Управлять огромной страной из одного центра было трудно: сообщения шли медленно, а между землями существовали слабые связи. Местным правителям проще было решать дела самостоятельно, чем ждать указаний из Киева.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престоле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Лествичный порядок наследования постоянно вызывал конфликты между князьями. Каждый считал себя вправе претендовать на более высокий стол, поэтому междоусобицы становились почти привычной частью политики Руси.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всё чаще хотели передавать власть своим детям, а не дальним родственникам. Вместе с вотчинами укреплялись местные династии и боярство, заинтересованное в самостоятельности своей земли.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местных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горожане выбирали того князя, который лучше защищал их интересы, торговлю и безопасность. Такая поддержка делала местную власть прочнее и постепенно ослабляла влияние общего центра.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политические центры XII века
</a:t>
            </a:r>
            <a:endParaRPr lang="en-US" sz="280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точный счёт, а сравнительную роль городов в политической жизни Руси.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сохранял символическое первенство, но инициативу всё заметнее перехватывали новые центры силы и торговли.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характеристика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 — главный город Руси и символ её единства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долго воспринимался как особый город всей Руси. Здесь находились важнейшие святыни, а Софийский собор напоминал о времени, когда власть и вера были сосредоточены в одном центре.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Киевом связывали память о раннем единстве государства и о первых великих князьях. Для многих правителей владение этим городом означало признание старшинства среди других князей.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 веке Киев часто переходил от одного князя к другому, поэтому устойчивой власти в городе не было. Постепенно его политическая роль уменьшалась, хотя историческое значение сохранялось.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княжества Руси и их особенности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княжества были свои сильные стороны, поэтому зависимость от Киева постепенно ослабевала.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и политические условия формировали самостоятельные центры силы и делали Русь менее единой.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княжеств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усиливалась раздробленность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цепочка политических событий XI–XIII веков.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бояр и вече в жизни княжеств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знать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владели землями, содержали собственные дружины и могли влиять на решения князя. Без их поддержки правителю было трудно удержать власть и собрать силы для важных походов.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вече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Новгороде вече стало важным органом обсуждения городских дел. На собрании горожане и знать решали вопросы войны, приглашения князя, торговли и отношений с соседями.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земель князь не мог действовать единолично, потому что зависел от местной знати. Это сдерживало усиление центральной власти и делало политику более местной.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интересов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жители поддерживали того правителя, который лучше защищал их имущество, дороги и рынок. Поэтому власть в княжествах часто строилась на договоре, а не только на силе.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в эпоху раздробленности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пашни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XII–XIII веках расширялись посевные площади, и сельское хозяйство кормило всё больше людей. Это помогало княжествам укреплять города и собирать больше доходов с подчинённых земель.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кузнецы, гончары, ювелиры и другие мастера. Ремесло становилось важной частью жизни посада, а изделия обменивались как внутри земли, так и между княжествами.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стремились контролировать дороги, переправы и рынки, потому что через них шли товары и пошлины. Внутренняя торговля связывала разные земли Руси, несмотря на их политическую разобщённость.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превращались в места сбора налогов, хранения запасов и размещения княжеской власти. Чем сильнее был город, тем больше он влиял на жизнь всей окружающей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русских земель
</a:t>
            </a:r>
            <a:endParaRPr lang="en-US" sz="288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определяли, чем именно богатела каждая земля и на что опиралась её самостоятельность.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княжеств развивалась по-разному, поэтому усиливались местные центры и ослабевала общая зависимость от одного центра.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характеристика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Руси в период политической раздробленности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землях князья и бояре стремились подчеркнуть своё значение через возведение храмов. Именно тогда сложились местные архитектурные школы, по-разному решавшие форму куполов, пропорции и украшение фасадов.
</a:t>
            </a:r>
            <a:endParaRPr lang="en-US" sz="653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княжеские дворы оставались центрами книжности. Там переписывали летописи, создавали сборники поучений и украшали рукописи заставками, сохраняя память о событиях и правителях Руси.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писали для храмов и княжеских собраний, соблюдая православные традиции. При этом в разных землях появлялись свои любимые сюжеты, цвета и особенности письма, заметные опытному взгляду.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Белокаменное зодчество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культурный подъём проявился во Владимиро-Суздальской земле. Здесь строили из белого камня, создавая строгие и торжественные здания, которые стали одним из главных символов эпохи раздробленности.
</a:t>
            </a:r>
            <a:endParaRPr lang="en-US" sz="6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 при Андрее Боголюбском
</a:t>
            </a:r>
            <a:endParaRPr lang="en-US" sz="2201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Боголюбский сделал Владимир главным городом своей земли и усилил княжескую власть. Так он уменьшил зависимость от старого киевского престижa и создал новый политический центр на северо-востоке Руси.
</a:t>
            </a:r>
            <a:endParaRPr lang="en-US" sz="925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 Киев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1169 году войско Андрея взяло Киев, и это событие показало, что прежний центр Руси уже не может единолично управлять всей страной. Политический вес Владимира заметно вырос.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во Владимире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Андрее Боголюбском во Владимире появились Успенский собор и Золотые ворота. Эти сооружения демонстрировали богатство земли, силу князя и стремление сделать город достойной столицей.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Резиденция в Боголюбове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резиденция в Боголюбове подчёркивала личную власть правителя и его независимость от старых городских традиций. Здесь формировался новый образ князя как единоличного хозяина своей земли.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5355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власти в разных землях Руси
</a:t>
            </a:r>
            <a:endParaRPr lang="en-US" sz="2915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княжествах власть князя, бояр и городов была устроена по-разному. Таблица показывает, как сильно отличались формы управления.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опирался на участие горожан, а Владимир — на сильную княжескую власть. Это показывает, что раздробленность не была одинаковой во всех землях.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Руси, XI–XIII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раздробленности для обороны Руси
</a:t>
            </a:r>
            <a:endParaRPr lang="en-US" sz="236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внутренние споры князей ослабляли общую защиту страны и делали её уязвимее перед набегами
</a:t>
            </a:r>
            <a:endParaRPr lang="en-US" sz="1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Любечский съезд 1097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князей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Любече собрались русские князья, чтобы остановить усобицы и договориться о порядке владений. Встреча должна была укрепить мир между родственниками.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об отчинах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признано право каждой княжеской ветви на свою отчину. Это означало закрепление земель за потомками и уменьшало споры из-за наследства.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съезд стремился к миру, он фактически узаконил раздел Руси на отдельные владения. После этого самостоятельность княжеств стала ещё заметнее.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и внешние угрозы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князь защищал прежде всего свою землю и редко действовал вместе с соседями. Из-за этого даже сильные дружины не могли быстро собрать общую армию.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набеги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земли Руси постоянно страдали от половцев. Пока князья ссорились между собой, набеги разрушали сёла, уводили пленников и истощали силы отдельных княжеств.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появилась новая угроза в лице монголов, разобщённость стала особенно опасной. Отдельные победы не могли заменить согласованную оборону всей Руси.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главенстве и взаимное недоверие мешали принять общее решение вовремя. Пока князья договаривались, враг успевал продвигаться глубже в русские земли.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политической раздробленности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сильнее всего раздробленность поддержала развитие городов и ремёсел, а слабее всего — общую оборону и согласованное управление.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дала хозяйственный и культурный рост, но одновременно ослабила страну как единое государство.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Руси, XI–XIII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Новгород и Галич отличались от других земель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земля богатела благодаря торговым путям к Балтике и связям с зарубежными купцами. Это усиливало город, а вече и бояре могли заметно влиять на решение князя.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порядок в Новгороде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Новгороде князь не был полным хозяином земли. Его власть зависела от договорённостей с горожанами и знатью, поэтому местные интересы часто ставились выше личной воли правителя.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и боярство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Галицкая земля опиралась на плодородные земли и сильное боярство. Богатые землевладельцы нередко вмешивались в политику, из-за чего власть князя оставалась менее устойчивой.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Русь — разные княжества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Русь распалась на отдельные земли, люди по-прежнему говорили на близком языке, ходили в православные храмы и читали сходные книги. На карте княжества выглядят раздельно, но культурно остаются частью одного пространства.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единстве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княжеские знаки и церковные традиции напоминали о общем прошлом. Даже в разных городах сохранялось понимание, что все земли связаны родством династий и общей историей.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объединению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не уничтожила основу будущего единства. Общая вера, правовые обычаи и культурная близость помогли позднее собрать русские земли снова, уже вокруг новых центров силы.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как шаг к будущему объединению
</a:t>
            </a:r>
            <a:endParaRPr lang="en-US" sz="2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ослабила Русь в борьбе с врагами, но одновременно усилила города, хозяйство и культуру. Она стала трудным, но важным этапом на пути к новому объединению.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важен для истории Руси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2026-06-02T05:49:56Z</dcterms:created>
  <dcterms:modified xsi:type="dcterms:W3CDTF">2026-06-02T05:49:56Z</dcterms:modified>
</cp:coreProperties>
</file>