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 основа живых организмов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минимальная единица жизни: в ней всё начинается.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0757" y="75"/>
            <a:ext cx="365001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клетка стала ключом к биологии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микроскопии открыло невидимый мир живого и показало, что организмы построены из клеток. Клеточная теория объединила строение, функции и наследственность, став опорой современной биологии и медицины.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положения клеточной теории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650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состав живого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организмы, от бактерий до человека, состоят из одной клетки или множества клеток. Это общее правило показывает, что клеточное строение является универсальным признаком живой природы.
</a:t>
            </a:r>
            <a:endParaRPr lang="en-US" sz="1268" dirty="0"/>
          </a:p>
        </p:txBody>
      </p:sp>
      <p:sp>
        <p:nvSpPr>
          <p:cNvPr id="11" name="Text 3"/>
          <p:cNvSpPr txBox="1"/>
          <p:nvPr/>
        </p:nvSpPr>
        <p:spPr>
          <a:xfrm>
            <a:off x="261625" y="1785854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 единица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выполняет функции строения, обмена веществ, роста и развития организма. Именно на клеточном уровне происходят процессы, без которых невозможны жизнь и поддержание целостности организма.
</a:t>
            </a:r>
            <a:endParaRPr lang="en-US" sz="1268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2581059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новых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клетки не возникают сами по себе: они образуются только при делении уже существующих клеток. Этот принцип объясняет рост тканей, обновление органов и размножение организмов.
</a:t>
            </a:r>
            <a:endParaRPr lang="en-US" sz="1268" dirty="0"/>
          </a:p>
        </p:txBody>
      </p:sp>
      <p:sp>
        <p:nvSpPr>
          <p:cNvPr id="13" name="Text 5"/>
          <p:cNvSpPr txBox="1"/>
          <p:nvPr/>
        </p:nvSpPr>
        <p:spPr>
          <a:xfrm>
            <a:off x="261600" y="3376258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информация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сведения о строении и работе организма и передаётся дочерним клеткам при делении. Благодаря этому сохраняются признаки вида и обеспечивается преемственность поколений.
</a:t>
            </a:r>
            <a:endParaRPr lang="en-US" sz="1268" dirty="0"/>
          </a:p>
        </p:txBody>
      </p:sp>
      <p:sp>
        <p:nvSpPr>
          <p:cNvPr id="14" name="Text 6"/>
          <p:cNvSpPr txBox="1"/>
          <p:nvPr/>
        </p:nvSpPr>
        <p:spPr>
          <a:xfrm>
            <a:off x="261600" y="4171437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живой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клеток разных организмов подтверждает общее происхождение живых существ. Различия касаются деталей строения, но базовые принципы организации клетки остаются общими.
</a:t>
            </a:r>
            <a:endParaRPr lang="en-US" sz="126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38691"/>
            <a:ext cx="4865100" cy="198896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Прокариотическая и эукариотическая клетки: сравнение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 строение клетки связано со сложностью организации живого.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устроены проще, а эукариоты имеют ядро и развитые органоиды, что связано с более высокой степенью специализации клетки.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биология: обобщение школьного курса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строение животной и растительной клетки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компоненты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животная, и растительная клетка имеют плазматическую мембрану, цитоплазму, ядро, митохондрии, рибосомы, эндоплазматическую сеть и аппарат Гольджи. Эти структуры обеспечивают основные процессы жизнедеятельности.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32312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растительной клетки есть прочная клеточная стенка из целлюлозы. Она придаёт форму, защищает содержимое клетки и помогает поддерживать устойчивость тканей растения.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03023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центральная вакуоль характерна для растительных клеток. Она накапливает воду и растворённые вещества, а также поддерживает внутреннее давление, необходимое для упругости тканей.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7375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Пластиды, особенно хлоропласты, позволяют растению осуществлять фотосинтез. Благодаря им растения образуют органические вещества из неорганических и являются основой большинства пищевых цепей.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клеток и их основных структур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самые крупные клетки остаются микроскопическими, поэтому их изучают только с помощью увеличительных приборов.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размеров показывает, что клеточная организация разнообразна, но всегда требует микроскопии для наблюдения и анализа.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значения размеров из школьного курса биологии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200" y="1242412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9339" y="1242412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600" y="2978847"/>
            <a:ext cx="311100" cy="24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9339" y="2954337"/>
            <a:ext cx="297900" cy="29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0489" y="1242412"/>
            <a:ext cx="297900" cy="297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 и её роль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отделяет внутреннюю среду клетки от внешней и помогает сохранять её целостность. Она служит не просто оболочкой, а активным регулятором взаимодействия с окружающей средой.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1275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Избирательная проницаемость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мембрану проходят только определённые вещества и в нужном направлении. Благодаря этому клетка контролирует поступление воды, ионов, питательных молекул и удаление продуктов обмена.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сигналов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поверхности мембраны находятся рецепторы, воспринимающие химические сигналы. Это позволяет клетке реагировать на изменения среды, координировать работу и распознавать соседние клетки.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275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мембраны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клеток в мембране есть холестерин, который повышает её прочность и стабильность. Это особенно важно для сохранения свойств мембраны при изменении условий среды.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639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мембраны участвуют в переносе веществ через липидный бислой. Некоторые молекулы проходят свободно, другие перемещаются с затратой энергии или с помощью специальных переносчиков.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вещества через клетку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клетка принимает, использует, перерабатывает и выводит вещества.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 хранение наследственной информации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644538" y="107712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ядра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окружено оболочкой и содержит хроматин, то есть ДНК, связанную с белками. Внутри также находится ядрышко, где формируются структуры, необходимые для синтеза рибосом.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538" y="2030202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сведений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хромосомах сосредоточена наследственная информация, определяющая признаки организма. Именно поэтому ядро рассматривают как центр управления, от которого зависит работа большинства клеточных процессов.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38" y="298329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ДНК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не только хранит информацию, но и направляет синтез белков через молекулы РНК. Белки, в свою очередь, определяют строение клетки, её свойства и функции в организме.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44525" y="3936398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при делении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делением хромосомы уплотняются и становятся хорошо различимыми в световой микроскоп. Это помогает точно распределить наследственный материал между дочерними клетками.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 получение энергии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для 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можно назвать энергетическими станциями клетки: именно здесь происходит клеточное дыхание и образуется АТФ. Эта молекула служит универсальным источником энергии для синтеза веществ, движения и деления. Без митохондрий клетка быстро теряет способность к активной работе.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устройство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Митохондрия окружена двумя мембранами. Внутренняя мембрана образует кристы, на которых расположены ферменты энергетического обмена, а внутри находится матрикс. Такая организация увеличивает площадь рабочих поверхностей и делает получение энергии более эффективным.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их больше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много митохондрий содержится в клетках, которым требуется постоянный и высокий расход энергии: в мышечных, нервных и других активно работающих клетках. Это хорошо показывает связь строения органоида с функцией конкретной ткани.
</a:t>
            </a:r>
            <a:endParaRPr lang="en-US" sz="12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белка внутри клетки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Считывание информации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рибосомах по матрице мРНК собирается цепь аминокислот. Так начинается синтез белка, который определяет дальнейшую работу клетки и её способность к росту, восстановлению и обмену веществ.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Сортировка и отправка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аппарате Гольджи молекулы модифицируются, упаковываются в пузырьки и направляются к нужным участкам клетки или наружу. Так формируется единая система внутриклеточной доставки.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Обработка и транспорт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Шероховатая эндоплазматическая сеть принимает готовящиеся белки, помогает их сворачиванию и перемещению. Гладкая ЭПС параллельно синтезирует липиды и участвует в обезвреживании вредных соединений.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клеток: митоз и мейоз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деления начинаются после удвоения ДНК, но приводят к разным результатам: соматические клетки сохраняют набор хромосом, а половые — уменьшают его.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поддерживает рост и обновление тканей, а мейоз обеспечивает образование гамет и наследственную изменчивость.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биологии: сравнение митоза и мейоза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918214"/>
            <a:ext cx="4405200" cy="14964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клетки и их функции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каждый органоид выполняет отдельный этап общей работы клетки — от хранения наследственной информации до синтеза, упаковки и преобразования веществ.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органоидов взаимосвязаны: одни создают вещества, другие обеспечивают энергию, третьи управляют и распределяют результаты работы клетки.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цитологии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отличает растительную клетку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383616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Целлюлозная стенка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придаёт клетке прочную форму, защищает её от механических повреждений и помогает тканям растений сохранять устойчивость даже при изменении условий среды.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03975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вакуоль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вакуоль накапливает воду и растворённые вещества, создаёт внутреннее давление и поддерживает тургор, благодаря которому листья и стебли остаются упругими.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224327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содержат хлорофилл и превращают энергию света в энергию химических связей. Именно поэтому растение может образовывать органические вещества из неорганических соединений.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75" y="1238150"/>
            <a:ext cx="312600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375" y="1252370"/>
            <a:ext cx="355200" cy="284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75" y="3001300"/>
            <a:ext cx="312600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6375" y="3015520"/>
            <a:ext cx="355200" cy="2841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клетки приспособлены к быстрому приёму и передаче сигналов. Их длинные отростки и особая мембрана обеспечивают проведение импульсов на большие расстояния.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 способны сокращаться благодаря специальным белкам и большому числу митохондрий. Их строение напрямую связано с работой организма и потребностью в энергии.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Эпителий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Эпителиальные клетки образуют покровы, выстилают поверхности органов и защищают их от повреждений, потери воды и проникновения чужеродных частиц.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переносят кислород благодаря гемоглобину и особой форме, увеличивающей эффективность транспорта. У них почти нет органоидов, чтобы не мешать этой функции.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клетки в тканях разные
</a:t>
            </a:r>
            <a:endParaRPr lang="en-US" sz="2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нарушения и заболевания человека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изменения, повреждения ДНК и сбои в работе органоидов могут проявляться уже на уровне отдельных тканей, а затем затрагивать весь организм.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клетка поддерживает обмен веществ и деление, тем выше устойчивость организма к заболеваниям и генетическим сбоям.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 и медицине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сигнала к восстановлению равновесия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 мембрана, ферменты, транспортные системы и АТФ помогают клетке сохранять внутреннюю стабильность при изменении внешней среды.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634" y="2633775"/>
            <a:ext cx="2830833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6607" y="2633775"/>
            <a:ext cx="2830833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82" y="2633775"/>
            <a:ext cx="2830833" cy="22506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учёные видят клетку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Световой микроскоп: первый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микроскопия позволяет увидеть форму клетки, ядро и наиболее крупные структуры. Именно с неё начинается знакомство с клеточным строением: можно сравнивать ткани, находить общие черты и замечать различия между растительными и животными клетками.
</a:t>
            </a:r>
            <a:endParaRPr lang="en-US" sz="1145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микроскоп: взгляд в ультраструктуру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 открывает детали, скрытые от светового микроскопа: мембраны, рибосомы и тонкую организацию органоидов. Благодаря этому методу клетка становится не просто пятном на препарате, а сложной системой с множеством уровней строения.
</a:t>
            </a:r>
            <a:endParaRPr lang="en-US" sz="1127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Флуоресцентные метки: поиск нужной молекулы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Флуоресцентные метки помогают выделить отдельные белки и молекулы внутри клетки. На изображении такие структуры светятся на тёмном фоне, поэтому можно проследить, где именно находится вещество и как оно перемещается в клетке.
</a:t>
            </a:r>
            <a:endParaRPr lang="en-US" sz="119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5494" y="75"/>
            <a:ext cx="4406801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клетка работает на человека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673394" y="1079026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Фармакология и вакцины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культуры используют для проверки действия лекарств и изучения их безопасности. На клеточных моделях также оценивают свойства веществ, которые затем применяются при создании вакцин и биотехнологических продуктов.
</a:t>
            </a:r>
            <a:endParaRPr lang="en-US" sz="1017" dirty="0"/>
          </a:p>
        </p:txBody>
      </p:sp>
      <p:sp>
        <p:nvSpPr>
          <p:cNvPr id="13" name="Text 3"/>
          <p:cNvSpPr txBox="1"/>
          <p:nvPr/>
        </p:nvSpPr>
        <p:spPr>
          <a:xfrm>
            <a:off x="673394" y="2092633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Стволовые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Стволовые клетки изучают как источник обновления тканей. Их способность превращаться в разные типы клеток делает их важными для исследований восстановления повреждённых органов и разработки новых медицинских подходов.
</a:t>
            </a:r>
            <a:endParaRPr lang="en-US" sz="1017" dirty="0"/>
          </a:p>
        </p:txBody>
      </p:sp>
      <p:sp>
        <p:nvSpPr>
          <p:cNvPr id="14" name="Text 4"/>
          <p:cNvSpPr txBox="1"/>
          <p:nvPr/>
        </p:nvSpPr>
        <p:spPr>
          <a:xfrm>
            <a:off x="673394" y="3106225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диагностика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клеток помогает выявлять мутации, связанные с раком, наследственными болезнями и нарушениями развития. Такой подход позволяет обнаруживать изменения раньше, чем проявятся выраженные симптомы.
</a:t>
            </a:r>
            <a:endParaRPr lang="en-US" sz="1017" dirty="0"/>
          </a:p>
        </p:txBody>
      </p:sp>
      <p:sp>
        <p:nvSpPr>
          <p:cNvPr id="15" name="Text 5"/>
          <p:cNvSpPr txBox="1"/>
          <p:nvPr/>
        </p:nvSpPr>
        <p:spPr>
          <a:xfrm>
            <a:off x="673394" y="4119812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для науки
</a:t>
            </a:r>
            <a:pPr algn="l" indent="0" marL="0">
              <a:lnSpc>
                <a:spcPct val="115000"/>
              </a:lnSpc>
              <a:buNone/>
            </a:pPr>
            <a:r>
              <a:rPr lang="en-US" sz="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остаётся основной моделью в биомедицине, потому что через неё можно исследовать механизмы болезни, проверять гипотезы и искать способы точного и безопасного лечения.
</a:t>
            </a:r>
            <a:endParaRPr lang="en-US" sz="108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общий язык жизни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объединяет строение, функции и наследственность живых организмов. Понимая её работу, мы объясняем рост, специализацию тканей, обмен веществ и многие болезни, а значит — лучше понимаем саму жизнь.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2026-06-01T14:08:35Z</dcterms:created>
  <dcterms:modified xsi:type="dcterms:W3CDTF">2026-06-01T14:08:35Z</dcterms:modified>
</cp:coreProperties>
</file>