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новости: сообщать и реагировать
</a:t>
            </a:r>
            <a:endParaRPr lang="en-US" sz="333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меняет новости и нашу реакцию на них.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в сети приходят мгновенно, но вместе с ними распространяются ошибки и слухи. Чтобы не стать их частью, важно понимать, кто сообщил факт, как он подтверждён и как отвечать спокойно.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новости появляются в ленте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 может появиться в посте, скриншоте, видео или коротком пересказе. Формат меняется, а вместе с ним теряются детали и уточнения.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приходят не только из официальных публикаций, но и через чаты, репосты и рекомендации. Чем длиннее цепочка, тем выше риск искажения смысла.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 интернете выше, чем в печатных СМИ, поэтому читатель видит сообщение раньше, чем проверку. Отсюда необходимость сразу искать источник и контекст.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часто смешивает новость, мнение и пересказ. Поэтому важно не только читать заголовок, но и выяснять, кто говорит и на чём основано сообщение.
</a:t>
            </a:r>
            <a:endParaRPr lang="en-US" sz="11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источника к видимости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новости зависит и от автора, и от рекомендаций платформы.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типа контента выглядят похоже, но выполняют разные задачи. Чтобы не перепутать их, полезно смотреть на цель сообщения, подтверждение фактов и наличие оценок или скрытого продвижения.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не гарантирует одинаковую надёжность: решают цель сообщения и проверяемость фактов.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медиаграмотности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Новость, мнение, реклама, фейк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прогноза к панике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прогноз
</a:t>
            </a:r>
            <a:pPr algn="ctr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Метеослужба публикует осторожный прогноз: сильный ветер возможен в конкретный день, районе и при определённой вероятности. В сообщении уже заложены ограничения, которые важны для понимания.
</a:t>
            </a:r>
            <a:endParaRPr lang="en-US" sz="788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без деталей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остаётся только общая идея: «сильный ветер». Дата, район и вероятность исчезают, поэтому сообщение уже выглядит жёстче, чем исходный текст.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усиление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пересказ усиливает эмоцию: появляется «срочно», «опасно», «всё отменяют». Так предупреждение превращается в тревожный слух, хотя исходный смысл был гораздо спокойнее.
</a:t>
            </a:r>
            <a:endParaRPr lang="en-US" sz="879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вместо факта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массовой пересылки сообщение воспринимают как факт, даже если оно было лишь вероятностным прогнозом. На этом этапе проверить первоисточник уже особенно важно.
</a:t>
            </a:r>
            <a:endParaRPr lang="en-US" sz="9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сообщение меняется при репосте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пересказе теряются уточнения, а эмоции усиливают тревогу.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недостоверность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Крикливый заголовок часто обещает больше, чем есть в тексте. Если формулировки построены на шоке и срочности, без доказательств и конкретики, сообщение требует особенно внимательной проверки.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понятного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автора, даты или ссылки на первоисточник мешает понять, кто отвечает за сообщение. Анонимность сама по себе не доказывает ложь, но снижает доверие.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конкретики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вроде «везде», «все», «срочно», «ужас» обычно заменяют факты и детали. Чем меньше точности, тем выше вероятность манипуляции или преувеличения.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форсить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настораживает просьба срочно переслать сообщение дальше. Такой приём часто рассчитан на страх и автоматическую реакцию, а не на осмысленную проверку.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сообщение с независимыми источниками, а затем проверьте детали внутри самого текста. Нередко именно заголовок создаёт ложное впечатление, а основное содержание оказывается осторожнее и точнее.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повышают авторство, дата, география и совпадение деталей между разными источниками.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верификации медиа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доверием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медиафайлы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подпись, дату и место съёмки, если они указаны. Несовпадение времени, района или события уже повод сомневаться в достоверности изображения.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рассмотрите детали кадра: погоду, одежду людей, тени, вывески и архитектуру. Такие признаки часто выдают, что фото сделано в другом месте или в другой день.
</a:t>
            </a:r>
            <a:endParaRPr lang="en-US" sz="913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первоисточник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оригинал, а не пересланную копию. Полезно проверить, где файл появился впервые, и совпадает ли он с описываемым событием и его временем.
</a:t>
            </a:r>
            <a:endParaRPr lang="en-US" sz="913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тоже требует проверки: его легко обрезать, замедлить или вырвать из контекста. Поэтому важны последовательность кадров, звук и сопоставление с другими источниками.
</a:t>
            </a:r>
            <a:endParaRPr lang="en-US" sz="9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 сомнительной новостью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первоисточник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пересказывайте новость «на глаз» и не добавляйте деталей, которых нет в исходном сообщении. Сначала найдите первоисточник, чтобы понять, что действительно утверждается и в каком контексте.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совпадают ли дата, место, автор и формулировка. Иногда именно в этих деталях скрывается ошибка: пересказ уже звучит как факт, хотя исходник говорит лишь о предположении.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форсить слух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подтверждения нет, не делитесь сообщением как достоверным. Лучше удержаться от репоста, чтобы не усиливать слух, и не превращать сомнение в видимость доказанного факта.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другими пишите спокойно и кратко: что известно, что не подтверждено и где искать источник. Такой ответ помогает остановить цепочку паники без конфликта.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убедительны только тогда, когда ясно, что именно измеряли. Один и тот же процент может означать разный масштаб проблемы или успеха.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указания базы сравнения и периода число кажется большим, но не объясняет ситуацию. Контекст снижает риск ошибочного вывода.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новостных формулировок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 цифры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новости в сети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сообщение проходит от создания до реакции аудитории, а затем получает новое распространение через действия пользователя.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ответе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вместо эмоций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только то, что можно подтвердить: дата, место, источник и точная формулировка. Нейтральный текст снижает риск конфликта и помогает читателю отделить факт от предположения.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ctr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оскорблений, насмешек и давления на собеседника. Даже если новость кажется ложной, корректный тон делает ваш ответ убедительнее и не переводит спор в личную ссору.
</a:t>
            </a:r>
            <a:endParaRPr lang="en-US" sz="1229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приватности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публикуйте личные данные, адреса, номера телефонов и фотографии людей без необходимости. В спорных ситуациях защита приватности важнее мгновенной победы в обсуждении.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 источник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Сошлитесь на источник или уточните, чего именно не хватает: подтверждения, первоисточника или официального комментария. Такой ответ помогает собеседнику проверить сообщение, а не спорить на эмоциях.
</a:t>
            </a:r>
            <a:endParaRPr lang="en-US" sz="11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провокации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реагировать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 отвечайте на провокацию сразу. Пауза помогает не подхватить чужую агрессию и не написать то, о чем потом придется жалеть.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Зафиксировать нарушение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скриншоты переписки или публикации, если поведение нарушает правила. Это пригодится, если понадобится жалоба взрослому, модератору или администрации платформы.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Прекратить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заблокируйте нарушителя или ограничьте контакт, чтобы не продолжать перепалку. Не подкармливайте конфликт новыми сообщениями и не вступайте в взаимные оскорбления.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Обратиться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травля продолжается, сообщите взрослому или модератору и передайте доказательства. Чем раньше подключится помощь, тем меньше шанс, что конфликт разрастется.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подачи жалобы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данные обычно нужны платформе, чтобы быстрее рассмотреть сообщение о дезинформации, травле или опасном контенте.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сообщения к действию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путать первое впечатление с проверенным фактом и особенно полезна для новостей о погоде, где контекст критически важен.
</a:t>
            </a:r>
            <a:endParaRPr lang="en-US" sz="9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200" y="550535"/>
            <a:ext cx="368100" cy="2944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разных сценария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новость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новость о школьном событии похожа на правду, сначала сверяют дату, место и участников. При совпадении можно переслать аккуратно или дождаться официального подтверждения, не добавляя лишних деталей.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не содержит источника, его нельзя считать доказанным. В ответе лучше попросить первоисточник, проверить формулировки и не распространять текст дальше до подтверждения.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фейк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заголовок специально вызывает страх или шок, нужно остановиться и не репостить. Такой контент стоит отметить как подозрительный и, при необходимости, сообщить о нарушении.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короткой реакции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без уточнений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появился пост о сильном ветре, но ссылки на метеослужбу не было. Мы проверили прогноз и увидели, что речь шла лишь о вероятности в отдельном районе. Поэтому панический пересказ оказался преждевременным.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вместо новости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 переносе занятия разошлось быстро, хотя его выложили без автора и времени публикации. После проверки оказалось, что это был черновик обсуждения, а не официальное объявление. Лучше дождаться подтверждения, чем пересылать недостоверную версию.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без основы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отправил скриншот с громким заголовком и попросил «срочно всем переслать». Но на изображении не было источника, даты и контекста, поэтому ответ был коротким: нужно дождаться первоисточника и проверить факт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Твое правило на каждый день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Интернет-новости требуют паузы перед реакцией: сначала проверить источник, дату, автора и контекст, затем решить, делиться ли сообщением. Спокойный ответ, а не импульсивный репост, защищает от слухов и 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2026-07-25T19:07:32Z</dcterms:created>
  <dcterms:modified xsi:type="dcterms:W3CDTF">2026-07-25T19:07:32Z</dcterms:modified>
</cp:coreProperties>
</file>