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Уравнение: что это и зачем оно нужно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неизвестное, проверять ответ и решать задачи.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равенства появляется уравнение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просто сравнивает две части, а уравнение заставляет искать неизвестное число. На этом уроке мы разберём, как устроено уравнение, как находить корень и как применять это в задачах.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уравнение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содержит неизвестное число, которое обычно обозначают буквой. Кроме него в записи есть числа, знаки действий и знак равенства, показывающий, что обе части должны совпадать по значению.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простых уравнений: x+5=12, x-4=9, 3x=15. В них неизвестное можно найти с помощью обратного действия, если внимательно смотреть на левую и правую части записи.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уравнения — это такое число, при котором после подстановки вместо буквы равенство становится верным. Именно это число и является ответом к уравнению.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сразу, а что нужно искать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равенстве обе части уже известны, поэтому его можно проверить вычислением. Например, 6+2=8 сразу показывает правильный результат без дополнительных шагов.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 неизвестным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уравнении одна из частей скрывает число, которое нужно найти. Запись x+2=8 похожа на равенство, но здесь требуется подобрать значение x и затем проверить его.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«Уравнения» для 5 класса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уравнения встречаются чаще всего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уравнения в 5 классе обычно решаются одним обратным действием: прибавлением, вычитанием или делением.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вида равны по простоте: в каждом случае достаточно убрать одно действие, которое связано с неизвестным.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баланса в уравнении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обеим частям уравнения прибавить одно и то же число, равенство сохранится. Так можно не нарушить баланс и постепенно приблизиться к неизвестному.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обеих частей вычесть одно и то же число, уравнение тоже останется верным. Это действие часто используют, когда неизвестное связано с суммой.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обе части умножить или разделить на одно и то же ненулевое число, равенство не изменится. Такое правило помогает работать с уравнениями, где неизвестное умножено или разделено.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решение простого уравнения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способ решения уравнений вида x+7=15.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простых уравнений и ответы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распространённые уравнения для 5 класса и их корни.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неизвестное находится через одно или два простых действия, а затем ответ нужно обязательно проверить подстановкой.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учебных уравнений для 5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ответа подставь число вместо буквы и выполни вычисление. Если левая и правая части совпали, уравнение решено правильно.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для уравнения x+5=12 подстановка даёт 7+5=12. Такое совпадение показывает, что корень найден верно, а запись решения не содержит ошибки.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полезна, когда в вычислениях есть сложение, вычитание или деление. Она помогает заметить ошибку, даже если ответ сначала кажется правильным.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тетрадей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легко встретить задачу на цену. Если 3 одинаковые тетради стоят 72 рубля, можно составить уравнение и найти стоимость одной тетради. Такой способ удобен, когда известна общая сумма, но неизвестна цена одного предмета.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это весит?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помогают не только в покупках, но и в измерениях. Если известна общая масса нескольких одинаковых предметов, можно найти массу одного. Это полезно в задачах про фрукты, посылки и другие предметы, которые считают поровну.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осталось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узнать время начала или окончания события. Если известна длительность урока, поездки или тренировки, уравнение помогает найти неизвестный момент. Так математика становится инструментом для обычных жизненных расчётов.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уравнения помогают в жизни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«Уравнения» для 5 класса; обобщение типовых способов решения.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шагов нужно для решения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действий в записи, тем внимательнее нужно выбирать обратное действие и порядок преобразований.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Одношаговые уравнения решаются быстрее, а наличие двух действий увеличивает число преобразований.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решении уравнений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изменить знак только у одного числа или выполнить действие в одной части уравнения, забыв про вторую.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коэффициент и переменную: в выражении 3x видят только число 3 и теряют смысл умножения на неизвестное.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спешка при вычислениях, особенно в уравнениях с вычитанием и делением, где легко ошибиться в счёте.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многие пропускают проверку ответа, хотя именно она помогает заметить неточность и убедиться, что корень найден верно.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одинаковых действиях с обеими частями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одинаковые действия сохраняют равенство и позволяют преобразовывать уравнение без его нарушения.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обе части изменяются одинаково, значение равенства не нарушается, поэтому уравнение можно упрощать шаг за шагом.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преобразования уравнений в курсе математики 5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решить уравнение с двумя действиями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решения уравнения 2x+7=19 по правилам сохранения равенства.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уравнений с формулами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уравнение, и формула используют буквы для записи неизвестных или переменных величин, поэтому позволяют коротко описывать математическую зависимость между числами.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формуле S=a·b площадь прямоугольника зависит от двух сторон. Если известны S и одна сторона, можно составить уравнение и найти вторую.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помогает увидеть, что уравнения нужны не только для ответов, но и для работы с формулами в геометрии, физике и других предметах.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жизненных задач по математике 5 класса; даты не требуется.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жизни встречаются уравнения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повседневных задачах уравнение часто помогает выбрать не ответ наугад, а точный способ вычисления неизвестного.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уравнения нужны там, где известна часть данных и требуется быстро восстановить недостающее число.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задачи на “неизвестное”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Древнем Египте и Древнем Вавилоне люди умели находить пропущенное число в задаче. Записи были длиннее современных, но смысл оставался тем же: нужно восстановить неизвестную величину по известным данным и выполнить проверку ответа.
</a:t>
            </a:r>
            <a:endParaRPr lang="en-US" sz="926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 к короткой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математики стали записывать рассуждения короче и точнее. Вместо длинных слов появились знаки действий, а затем и буквы для неизвестных, что сделало уравнения удобными для учебников и быстрых вычислений.
</a:t>
            </a:r>
            <a:endParaRPr lang="en-US" sz="102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тетрадь и старинные таблички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записи часто выглядели как цепочка слов и чисел, а современные уравнения — как аккуратная строка с буквой и знаком равенства. Такое сравнение показывает, как менялся язык математики, оставаясь понятным по смыслу.
</a:t>
            </a:r>
            <a:endParaRPr lang="en-US" sz="1014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поиска неизвестного
</a:t>
            </a:r>
            <a:endParaRPr lang="en-US" sz="2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уравнения развивают мышление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Решая уравнения, ученик учится внимательно следить за каждым шагом и не пропускать ни одно действие. Это формирует аккуратность в вычислениях и записи.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заставляет сравнивать обе части равенства и понимать, почему одно действие можно выполнить, а другое — нет. Так развивается логика и умение рассуждать последовательно.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приучает не доверять первому результату без анализа. Этот навык полезен и в других задачах, где важно замечать ошибки и исправлять их.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изучения темы «Уравнения» в 5 классе; уровни сложности отражают типовые учебные примеры.
</a:t>
            </a:r>
            <a:endParaRPr lang="en-US" sz="71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простого уравнения к более сложному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более трудным уравнениям требует не только счёта, но и умения удерживать последовательность преобразований.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уравнение, тем важнее аккуратность записи, внимание к порядку действий и обязательная проверка результата.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Уравнение: маленький шаг к большим решениям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учат находить неизвестное, действовать по правилу и проверять результат. Эти навыки помогают уверенно решать задачи и готовят к более сложной математике.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2026-05-24T12:20:49Z</dcterms:created>
  <dcterms:modified xsi:type="dcterms:W3CDTF">2026-05-24T12:20:49Z</dcterms:modified>
</cp:coreProperties>
</file>