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самым известным местам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места созданы людьми, другие — природой. Их узнают по всему миру, потому что они красивы, необычны и хранят важные истории о странах и людях.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места становятся знаменитыми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в Париже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Построена к выставке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Башню возвели в 1889 году для Всемирной выставки в Париже. Сначала она удивляла жителей, а потом стала любимым символом города и всей Франции.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 узнаваемая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антенной высота башни составляет около 330 метров. Её легко узнать по ажурной металлической конструкции, которая похожа на огромный кружевной фонарь.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башня загорается тысячами огней. Тогда она выглядит очень празднично и будто улыбается всему городу, как настоящая парижская красавица.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 Риме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больших представлений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собирались жители города, чтобы смотреть зрелища и соревнования. Колизей был огромным и мог вместить множество людей, словно древний стадион.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арена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построили почти две тысячи лет назад, в I веке нашей эры. Это одно из самых известных напоминаний о Древнем Риме и его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Колизей не просто руины, а важный исторический памятник. Он помогает представить, как жили люди в далёкие времена, когда Рим был очень могущественным городом.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в Египте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появились более 4500 лет назад. Они стоят так долго, что кажутся настоящими каменными великанами, которые охраняют пустыню уже много веков.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пирамида Хеопса долго считалась самым высоким сооружением древнего мира. Её огромные размеры до сих пор поражают учёных и путешественников.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Сфинксом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пирамид стоит Большой Сфинкс — загадочная статуя с телом льва. Вместе эти памятники делают Гизу одним из самых узнаваемых мест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 Индии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построили в XVII веке по приказу падишаха Шах-Джахана. Он хотел создать красивый мавзолей в память о любимой жене.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и изящное здание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сделан из светлого мрамора и выглядит очень торжественно. Его купол, башенки и плавные линии делают здание похожим на сказочный дворец.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при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по-разному выглядит утром, днём и на закате. От света его цвет кажется то нежным и серебристым, то тёплым и золотистым.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в США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из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Статую Свободы Франция подарила Соединённым Штатам. Её открыли в 1886 году, и с тех пор она стала одним из самых известных памятников мира.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у Нью-Йорка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стоит на острове у входа в гавань Нью-Йорка. Она как будто приветствует корабли, которые подплывают к большому и шумному городу.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Факел в руке и корона на голове сделали статую узнаваемой во всём мире. Она напоминает людям о свободе, дружбе и добрых отношениях между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и Лондон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стоит в центре Лондона и часто появляется на фотографиях и открытках. Рядом течёт Темза, а по улицам ездят красные двухэтажные автобусы.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колокол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Биг-Беном называют большой колокол в башне Елизаветы. Его звон слышен далеко, а часы на башне известны своей точностью и аккуратным ходом.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символ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другими лондонскими достопримечательностями Биг-Бен стал ярким знаком Великобритании. Его легко представить даже тем, кто никогда не был в Лондоне.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в Перу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высоко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находится в Андах на высоте около 2400 метров. Там воздух прохладный, а вокруг видны высокие горы и облака, словно на картинке.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 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создали в XV веке мастера инков. Они умело строили дома, храмы и дороги из камня, хотя жили очень давно.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город в облаках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Террасы, лестницы и стены делают Мачу-Пикчу необычным и красивым. Кажется, будто город прячется в облаках и хранит свои тайны.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 много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Великую Китайскую стену возводили не сразу, а в течение многих столетий. Поэтому она стала огромным сооружением, которое тянется на тысячи километров.
</a:t>
            </a:r>
            <a:endParaRPr lang="en-US" sz="1193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помогала защищать северные земли Китая. Она была не просто длинной дорогой из камня, а важной преградой для врагов.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стену знают во всём мире как одно из самых длинных сооружений, созданных людьми. Она напоминает о терпении, труде и силе древних строителей.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Сиднейский оперный театр в Австралии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Сиднейский оперный театр сразу узнают по крыше, похожей на белые паруса. Его необычная форма делает здание похожим на корабль, который пришёл в порт и решил остаться.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открыли в 1973 году на берегу гавани. Он стоит у воды и красиво смотрится с разных сторон, особенно когда рядом блестит солнце и движутся лодки.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Сиднея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одно из самых известных зданий Австралии. Оно стало символом Сиднея и местом, куда приходят не только на концерты, но и просто полюбоваться видом.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большой и яркий город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Соседство старого и нового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можно увидеть современные небоскрёбы, древние храмы и быстрые поезда. Токио показывает, как традиции и новые технологии могут жить бок о бок очень дружно.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Город огромных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один из самых больших городов мира. В нём живут миллионы людей, а на улицах всегда много движения, как будто весь город постоянно спешит по делам.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Свет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яркими огнями, аккуратными улицами и оживлённой жизнью. Даже вечером он не кажется сонным: витрины светятся, поезда идут по расписанию, а люди уверенно спешат дальше.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в Австралии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крупнейший коралловый риф на Земле. Он протянулся вдоль побережья Австралии так далеко, что кажется настоящим подводным миром без конца и края.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морских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рифе живут яркие рыбы, морские черепахи, звёзды и множество кораллов. Для многих морских животных это и дом, и место, где можно найти пищу и укрытие.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хрупкость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риф напоминает цветную мозаику, а издалека его иногда видно даже из космоса. Но это очень хрупкая природная зона, которую важно беречь от загрязнения.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появляется вблизи полюсов Земли. В небе возникают светящиеся полосы, которые двигаются и меняют форму, словно кто-то рисует огромной кистью.
</a:t>
            </a:r>
            <a:endParaRPr lang="en-US" sz="1175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Волшебные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можно увидеть зелёные, розовые и фиолетовые оттенки. Из-за них небо кажется праздничным, почти сказочным, будто природа устроила собственный фейерверк без шума.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Лучшее время для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сияние видно зимой в северных странах, когда небо тёмное и чистое. В такие вечера люди смотрят наверх очень внимательно и иногда даже замирают от восторга.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Эверест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самая высокая гора на Земле. Её высота около 8849 метров, поэтому она выглядит особенно величественно и кажется почти недосягаемой для человека.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находится в Гималаях, на границе Непала и Китая. Это место известно во всём мире и привлекает альпинистов, мечтающих испытать свои силы.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трудный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вершине Эвереста очень холодно, а воздух там разреженный. Поэтому подъём требует большой подготовки, осторожности и хорошей команды — без этого туда не добраться.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Игуасу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Граница двух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находится на границе Бразилии и Аргентины. Обе стороны открывают разные виды, поэтому путешественники могут увидеть Игуасу с нескольких обзорных площадок.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один водопад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 — это целая цепочка из сотен водопадов, а не один поток воды. Такое зрелище выглядит особенно мощно и создаёт ощущение огромной живой стены из 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Радуга в брызгах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Грохот воды слышен издалека, а в облаке брызг нередко появляется радуга. Из-за этого место кажется не только шумным, но и удивительно красивым, почти сказочным.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любят знаменитые места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знаменитое место, он лучше понимает, как жили люди раньше. Старые здания, храмы и крепости помогают представить прошлое не по картинке, а почти вживую.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удивляет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рифы и водопады показывают, насколько разнообразной бывает природа. Такие места вызывают радость и любопытство, потому что каждое из них похоже на маленькое чудо.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места становятся знаком целой страны. По ним легко узнать Францию, Египет, Индию или Австралию, даже если человек ещё не был в этих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становится знаменитым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интересное место постепенно превращается в известный символ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знаменитые места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исторических построек нельзя царапать стены, оставлять надписи и бросать мусор. Аккуратное поведение помогает сохранить красоту памятников для будущих гостей и школьников.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местах важно не ломать растения и не тревожить животных. Даже маленький поступок может навредить хрупкому миру, который мы пришли только посмотреть.
</a:t>
            </a:r>
            <a:endParaRPr lang="en-US" sz="860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Забирать мусор с собой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нужно унести все упаковки, бутылки и остатки еды. Чистое место радует глаз и не становится домом для мусора, который никому не нужен.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Фотографировать с уважением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любоваться знаменитым местом и делать снимки, не выходя за ограждения и не толкая других людей. Тогда впечатления останутся добрыми, а место — целым.
</a:t>
            </a:r>
            <a:endParaRPr lang="en-US" sz="8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есть места, от которых хочется улыбнуться и сказать: «Вот это да!» Они рассказывают истории людей и природы, а ещё учат нас беречь красоту вокруг.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полон удивительных мест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2026-05-26T03:44:54Z</dcterms:created>
  <dcterms:modified xsi:type="dcterms:W3CDTF">2026-05-26T03:44:54Z</dcterms:modified>
</cp:coreProperties>
</file>