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Демократический строй на Дону: основные темы и задачи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уникальной системой донского казачества и её ролью в истории России.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становление донского казачества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низовья Дона привлекали беглых и переселенцев, формируя свободное казачье общество. Район между Россией, Крымом и степью стал ареной сложных политических процессов и обороны.Вольница выросла из стремления к независимости и защиты от внешних угроз.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демократии среди донских казаков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был местом где каждый взрослый голос имел значимость, обеспечивая коллективный выбор и обсуждение судьбоносных решений.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Руководящие должности – атаман, писарь, судья – назначались на определённый срок и требовали доверия всего войска.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важные решения принимались совместно, подчёркивая равенство и ответственность каждого казака в управлении обществом.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собирал всех полноправных казаков на открытом воздухе, где решались вопросы земли, войны и мира. Этот орган был исторически важен для сохранения свободы и порядка в обществе.
</a:t>
            </a:r>
            <a:endParaRPr lang="en-US" sz="121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собрания в степи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круге обсуждались военные планы, внутренние споры и распределение имущества. Решения принимались открыто и с участием всей общины, что обеспечивало единство и взаимное уважение.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важных дел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— сердце самоуправления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полномочия атамана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избирался всеми казаками и отвечал за организацию обороны Донского войска, обеспечивая безопасность всего сообщества.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обязанности включали распределение задач между воинами и ведение дипломатических отношений с соседними государствами.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 подотчётен казачьему кругу и мог быть сменён в случае утраты доверия или несоответствия обязанностям.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должности в казачьем командовании
</a:t>
            </a:r>
            <a:endParaRPr lang="en-US" sz="2607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Писарь вел официальные записи и документы, обеспечивая порядок в делопроизводстве и коммуникациях внутри общины.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Есаулы выступали заместителями атамана, контролировали вооружение и военную подготовку казаков.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Казначей управлял войсковой казной, распределял средства на нужды общества и отчитывался перед кругом.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Судьи рассматривали споры и конфликты, поддерживая справедливость и закон среди казаков, все должности были под регулярным контролем.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жизни и основы сообщества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братства и взаимопомощь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Донского казачества состояло из братств, связанных территорией и семьёй. Главным было взаимное содействие в хозяйстве и защите. Совместное пользование землями помогало выжить в сложных условиях.
</a:t>
            </a:r>
            <a:endParaRPr lang="en-US" sz="1497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предательство каралось строго, а каждый член общины был обязан защищать своих земляков. Эти нормы укрепляли сплочённость и спокойствие внутри сообщества.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ответственность членов общины
</a:t>
            </a:r>
            <a:endParaRPr lang="en-US" sz="1155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голосования на казачьем круге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открыто, чаще всего голосованием большинством, при этом выслушивали мнение меньшинства для справедливости.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использовалась форма крика или последовательного высказывания, чтобы обсудить каждое предложение отдельно и прийти к общему согласию.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процедура обеспечивала единство и поддерживала коллективный дух среди казаков, укрепляя их боеспособность и стабильность общества.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организации обороны казачества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 строилась на ежедневных дежурствах и стражевых постах, распределённых между станицами для предотвращения набегов.
</a:t>
            </a:r>
            <a:endParaRPr lang="en-US" sz="1542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казаки были обязаны участвовать в защите родных земель, что считалось священным долгом и основой выживания общества.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оборонных обязанностей строго наказывалось, усиливая дисциплину и готовность к быстрым боевым действиям.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система и наказания на Дону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был высшим судебным органом, где все взрослые казаки участвовали в разбирательствах и слушали дела открыто.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коллективно, обеспечивая прозрачность и справедливость в вопросах преступлений и споров.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варьировались от штрафов и исправительных работ до изгнания из общины — наиболее сурового наказания для казака.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судебная практика поддерживала порядок и помогала сохранять единство внутри военного общества Донского казачества.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распределение средств у казаков
</a:t>
            </a:r>
            <a:endParaRPr lang="en-US" sz="2707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войсковой казны происходило за счёт трофеев, полученных в военных походах, а также от торговли и добровольных взносов самих казаков, что обеспечивало финансирование общих нужд.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поддержка от Москвы дополняла доходы казачьей казны, помогая укреплять оборону и содержать военное вооружение для защиты территорий Дона.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расходы казны утверждались на казачьем круге, что гарантировало прозрачность распределения средств на общественные нужды и оплату выборных должностей.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заключали договоры с Московским государством о военной службе в обмен на гарантии внутренней автономии. Это позволяло сохранять свои традиции и самостоятельное управление в рамках Союза.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автономия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регулярно посылала дары и материальную помощь Донскому войску. Такая поддержка укрепляла лояльность казаков и обеспечивала их участие в военных действиях, выгодных для обеих сторон.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поддержка и дипломатия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Донского казачества с Московией
</a:t>
            </a:r>
            <a:endParaRPr lang="en-US" sz="2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структура и способы защиты Дона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взрослые мужчины были обязаны участвовать в мобилизации и сборах по тревоге. Формировались отряды под руководством походных атаманов, способных быстро реагировать на угрозы.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казаков опиралась на внезапные набеги и гибкую оборону. Коллективное планирование операций повышало эффективность защиты территории от врагов и обеспечивало успех в боях.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и военные связи Донского войска
</a:t>
            </a:r>
            <a:endParaRPr lang="en-US" sz="218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вступали во временные союзы с украинскими гетманствами для взаимной поддержки в походах и торговле, что усиливало их влияние в регионе.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Крымским ханством и Османской империей были сложными: зачастую сопровождались вооружёнными столкновениями, но иногда заключались мирные договоры и соглашения о сотрудничестве.
</a:t>
            </a:r>
            <a:endParaRPr lang="en-US" sz="1592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расположение Дона делало войско связующим звеном между разными государствами, играя роль важного политического и военного моста на юге России.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 вызовы системы Донского самоуправления в XVII веке
</a:t>
            </a:r>
            <a:endParaRPr lang="en-US" sz="1849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власть усиливала контроль, вводя воевод и ограничивая полномочия казачьего круга в управлении внутренними делами сообщества.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участие казаков в государственных военных походах снижало их независимость и изменяло традиционный формат добровольного военного служения.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давление, казачьи традиции самоуправления сохранялись, создавая основу для конфронтации между центром и донским населением.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возникали особенно в периоды усиления контроля, отражая стремление донских казаков защитить свои права и образ жизни.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 эпоху Смуты: политическая и военная роль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Смутное время Дон стал центром военной силы, казачество активно поддерживало претендентов на престол, влияя на судьбу страны.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Москвы и участие в походах подтвердили значимость донских казаков как ключевого войска, способного формировать ход событий в России.
</a:t>
            </a:r>
            <a:endParaRPr lang="en-US" sz="153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походы на север усиливали политическое влияние Дона и укрепляли авторитет местного казачьего самоуправления.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 роль женщин в донском обществе
</a:t>
            </a:r>
            <a:endParaRPr lang="en-US" sz="266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занимались ведением хозяйства, земледелием и переработкой продуктов, обеспечивая стабильный быт в казачьих станицах.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угроз они участвовали в обороне поселений и поддерживали моральный дух общины, внося важный вклад в безопасность территории.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женщины участвовали в собраниях по внутренним вопросам, оказывая влияние на семейные и общественные решения.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донских казаков сохранили элементы коллективного самоуправления, отражая уважение к традициям и общей воле народа в исторической памяти.
</a:t>
            </a:r>
            <a:endParaRPr lang="en-US" sz="105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праздники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передавал истории о круге и выборности, поддерживая дух единства и сплочённости среди потомков донских казаков и укрепляя их идентичность.
</a:t>
            </a:r>
            <a:endParaRPr lang="en-US" sz="115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сказания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наших дней дошла практика созыва общественных собраний для решения общих вопросов, подчеркивающих сохранение традиций коллективного участия в управлении.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общинных собраний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казачьих демократических традиций
</a:t>
            </a:r>
            <a:endParaRPr lang="en-US" sz="21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влияние и долговечность донского самоуправления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выборности атаманов сохранялась до XIX века, укрепляя устойчивость казачьих общин и их управленческих институтов.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владение землями и обычаи братских советов укрепляли социальные связи и способствовали сохранению этнической идентичности казаков.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донского самоуправления оказал влияние на развитие демократических практик в других российских регионах и в формировании национального самосознания.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демократических традиций Донского казачества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демократическая система была уникальным примером устойчивого самоуправления, сохранявшим этнокультурную общность и вдохновлявшим развитие управления в России вплоть до наших дней.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2026-05-11T03:14:13Z</dcterms:created>
  <dcterms:modified xsi:type="dcterms:W3CDTF">2026-05-11T03:14:13Z</dcterms:modified>
</cp:coreProperties>
</file>