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 строение водорослей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строение, группы и роль водорослей в природе.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 — древняя группа фотосинтезирующих организмов. Они обитают в воде и во влажных местах, а их тело обычно не имеет корней, стебля и листьев.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кто они и где живут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водорослей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создают органические вещества из воды и углекислого газа на свету. Благодаря хлорофиллу они сами обеспечивают себя питанием, как и другие фотосинтезирующие организмы.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тело не разделено на настоящие органы и ткани. У большинства водорослей оно называется талломом, поэтому внешне они сильно отличаются от высших растений.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водой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живёт в морях, реках, озёрах или на влажной поверхности. Вода нужна им для жизни, размножения и нормального обмена веществ.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водорослей есть микроскопические одноклеточные формы и крупные морские виды длиной более 20 метров. Такое разнообразие делает группу особенно интересной для изучения.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95814"/>
            <a:ext cx="4063200" cy="22777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группы водорослей отличаются пигментами, средой обитания и примерами видов.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окраске и строении связаны с условиями жизни и способом накопления питательных веществ.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водорослей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одноклеточной хламидомонады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 — одноклеточная водоросль, которая свободно движется в воде. Её движение обеспечивают два жгутика, помогающие искать более благоприятные условия.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клетки есть глазок, чувствительный к свету. Он помогает ориентироваться, чтобы водоросль попадала в место, где фотосинтез идёт наиболее активно.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Чашевидный хлоропласт содержит хлорофилл и выполняет фотосинтез. Благодаря ему клетка получает органические вещества, необходимые для роста и жизнедеятельности.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защищает хламидомонаду, а ядро управляет процессами внутри клетки. Даже одна клетка может выполнять все основные функции живого организма.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хламидомонады показывает, как просто устроены многие водоросли и как эффективно они приспособлены к жизни в водной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Таллом многоклеточных водорослей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многоклеточных водорослей называют талломом или слоевищем. Оно не имеет настоящих тканей, но может быть довольно сложным по форме и размерам.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 органы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заметны участки, напоминающие стебель, листья и ризоиды. Это не настоящие органы, а лишь части таллома, выполняющие похожие функции.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к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помогают водоросли удерживаться на камнях, дне или других предметах. Благодаря этому она не уносится течением и остаётся в подходящем месте.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для 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поверхность таллома позволяет лучше поглощать свет и воду. Это особенно важно для водорослей, потому что их питание полностью связано с фотосинтезом.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водорослей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 показывает постепенное усложнение тела водорослей.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содержат хлорофилл a и b, поэтому их окраска напоминает высшие растения. Эти пигменты особенно хорошо улавливают свет для фотосинтеза.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запасным веществом у зелёных водорослей служит крахмал. Он накапливается после фотосинтеза и помогает растению переживать временную нехватку света или питательных веществ.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Запасное вещество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зелёные водоросли встречаются в пресной воде. Однако они живут и в морях, и на влажной почве, если там достаточно света и влаги.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хламидомонада, хлорелла, спирогира и улотрикс. Они показывают, насколько разнообразными бывают зелёные водоросли по форме и образу жизни.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условная сравнительная схема
</a:t>
            </a:r>
            <a:endParaRPr lang="en-US" sz="104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подсчёты, а типичные места обитания, которые чаще всего упоминаются в школьном курсе.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сильнее связаны с пресной водой, бурые — с морями, а диатомовые распространены шире остальных.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разные группы водорослей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буроватый цвет связан с пигментом фукоксантином. Он маскирует зелёную окраску хлорофилла и помогает эффективнее использовать свет в морской воде.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пигмент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обитают главным образом в морях, особенно в холодных и умеренных водах. Там они образуют заметные подводные заросли и служат укрытием для многих организмов.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жители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бурых водорослей особенно известны ламинария и фукус. У ламинарии таллом может достигать десятков метров, поэтому эти водоросли выглядят очень внушительно.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представители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больших размеров бурые водоросли нередко образуют густые подводные заросли. Они влияют на жизнь прибрежных водоёмов и создают условия для других морских организмов.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Заросли и значение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умеют использовать слабый свет, который проникает глубже в воду. Поэтому их часто находят в толще моря, где другим водорослям уже не хватает освещения для активного роста и фотосинтеза.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Глубины, где ещё есть свет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красных водорослей живёт в тёплых морях, на камнях и рифах. Их окраска помогает различать их среди других морских растений, а тонкие ветвящиеся талломы нередко образуют красивые подводные заросли.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тёплых морей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красных водорослей ценят не только в природе, но и в хозяйстве. Из них получают агар-агар — вещество, которое используют в пищевой промышленности и в школьных лабораториях для приготовления сред и опытов.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Микроскопическая клетка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Диатомовая водоросль существует как одна клетка, которую трудно увидеть без микроскопа. Она входит в состав фитопланктона и свободно живёт в воде.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Кремнезёмная оболочка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Клетку защищает прочная оболочка из кремнезёма, состоящая из двух створок. Она похожа на маленькую коробочку с крышкой и помогает сохранять форму.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Отложения на дне
</a:t>
            </a:r>
            <a:pPr algn="l" indent="0" marL="0">
              <a:lnSpc>
                <a:spcPct val="130039"/>
              </a:lnSpc>
              <a:buNone/>
            </a:pPr>
            <a:r>
              <a:rPr lang="en-US" sz="5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отмирания диатомеи опускаются на дно. Со временем их остатки накапливаются и могут образовать диатомит — рыхлую породу, состоящую из кремнезёмных скелетов.
</a:t>
            </a:r>
            <a:endParaRPr lang="en-US" sz="1194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диатомовые водоросли и их отложения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93" y="1518700"/>
            <a:ext cx="3739615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окраска, запасные вещества и место жизни связаны с особенностями строения каждой группы.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водорослей набор пигментов и запасных веществ связан с условиями жизни и глубиной обитания.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основные группы водорослей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водоросли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частей клетки по материалам школьного курса биологии.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559" y="118520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водорослей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4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размножаются частями таллома. Отделившийся фрагмент сохраняет способность к росту и постепенно превращается в новый организм, если условия вокруг остаются подходящими.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образуются споры. Они разносятся течением или водой и, попав в благоприятное место, быстро прорастают, увеличивая численность водорослей.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соединение половых клеток. Такой способ помогает появляться новым сочетаниям признаков и делает потомство более разнообразным.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разные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размножения помогают водорослям быстро заселять новые участки водоёмов и переживать неблагоприятные периоды, когда часть особей погибает или рост замедляется.
</a:t>
            </a:r>
            <a:endParaRPr lang="en-US" sz="12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
</a:t>
            </a:r>
            <a:endParaRPr lang="en-US" sz="91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фитопланктон: он быстро растёт, активно фотосинтезирует и поддерживает жизнь в верхних слоях водоёмов.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важны не по одной функции, а как основа продуктивности водных экосистем и источник кислорода.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водорослей в 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 человека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добавки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водоросли употребляют в пищу и используют как источник ценных веществ. Они входят в состав блюд, а также служат сырьём для получения пищевых добавок.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Агар-агар и альгинаты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морских водорослей получают агар-агар и альгинаты. Эти вещества применяют в пищевой промышленности, лабораториях и при изготовлении некоторых медицинских и косметических продуктов.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виды водорослей богаты йодом и поэтому ценятся как природное сырьё. Такие растения используются в продуктах и препаратах, связанных с профилактикой дефицита йода.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риск цветения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помогают очищать воду, но при слишком быстром размножении могут вызвать «цветение» водоёма. Тогда вода становится мутной, а условия для других организмов ухудшаются.
</a:t>
            </a:r>
            <a:endParaRPr lang="en-US" sz="10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29657"/>
            <a:ext cx="4063200" cy="22100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строение, среда и заметные признаки помогают различать знакомые виды водорослей.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примерам видно, что водоросли сильно различаются по строению, но все они приспособлены к жизни в воде или во влажной среде.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водорослей и их 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создают органические вещества из воды и углекислого газа. Поэтому они становятся первым звеном многих пищевых цепей и поддерживают питание водных организмов.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фотосинтезе водоросли насыщают воду кислородом. Им дышат рыбы, личинки и многие мелкие животные, без которых водоём не может быть устойчивым.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вклад фитопланктона: он быстро размножается, обновляет массу органического вещества и постоянно участвует в круговороте веществ в воде.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водорослей слишком мало, водная экосистема беднеет. Если их достаточно, в ней сохраняются питание, кислород и условия для жизни множества организмов.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водоросли важны для 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разнообразны по строению и окраске, но всех их объединяет фотосинтез. Они живут в воде и влажных местах, поддерживая кислород, пищевые цепи и хозяйственную деятельность человека.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маленькие, но очень важные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2026-05-31T20:36:44Z</dcterms:created>
  <dcterms:modified xsi:type="dcterms:W3CDTF">2026-05-31T20:36:44Z</dcterms:modified>
</cp:coreProperties>
</file>