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существительное называет всё вокруг и помогает говорить точно.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без которых не обойтись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людей, предметы, места, события и чувства. Именно они делают высказывание понятным, а речь — точной и выразительной. Поэтому эта часть речи встречается почти в каждом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Что?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отвечает на вопросы кто? и что?. По этим вопросам легко узнать слова, которые называют людей, животных, предметы, явления природы и отвлечённые понятия.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названий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части речи относятся названия конкретных объектов и общих понятий: ученик, лиса, книга, берёза, метель, смелость, чтение. Они могут описывать и то, что можно увидеть, и то, что можно только представить.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не только вещи, но и качества, чувства, действия как предмет мысли. Слова радость, доброта, память, бег, молчание помогают точно передать внутренний смысл текста.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 и отвлечённое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существительные обозначают реальные предметы или живых существ, другие — абстрактные понятия. Это показывает, насколько широко эта часть речи охватывает мир вокруг человека и его мысли.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существительных по значению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существительные делятся по разным смысловым признакам и почему одно слово может входить сразу в несколько групп.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зависит от признака: слово может быть собственным и одушевлённым или нарицательным и неодушевлённым одновременно.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 нарицательные имена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указывает на одного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Анна, Волга, Сочи, Байкал, Урал — каждое из этих слов обозначает один конкретный объект. Такие имена помогают точно назвать человека, реку, город, озеро или гору и не спутать их с другими.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называет целый класс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девочка, река, город, озеро, гора называют не один объект, а целую группу похожих предметов. В тексте они пишутся со строчной буквы и помогают говорить обобщённо и 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 — грамматический признак, который помогает определить форму слова в речи и на письме.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 неодушевлённые существительные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слов в русском языке составляют неодушевлённые существительные, но обе группы одинаково важны для точного высказывания.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у существительных выделяют мужской, женский и средний род. Этот признак помогает правильно согласовывать слова в словосочетании и предложении.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Мужской, женский, средний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мужскому роду относятся стол, карандаш, портфель; к женскому — книга, ручка, тетрадь; к среднему — окно, море, письмо. Род часто можно определить по окончанию.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влияет на форму прилагательных и некоторых глагольных форм: новый портфель, новая тетрадь, новое окно. Поэтому его важно определять перед составлением предложения.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слова кофе, путь, фамилии на -а и -я, а также слова общего рода. Их род часто нужно проверять по словарю и контексту.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род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род по форме слова и исключениям.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существительных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имеют единственное и множественное число: дом — дома, ручка — ручки, ученик — ученики. Число показывает, один предмет назван или несколько.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множественное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существительные, которые существуют только во множественном числе: ножницы, брюки, каникулы. Такие слова обозначают предметы или явления, которые обычно воспринимаются как набор частей или период.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единственное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употребляются только в единственном числе: молоко, смех, молодёжь. Они называют вещества, чувства или собирательные понятия, которые не считаются по отдельности.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легче понять смысл предложения и правильно согласовать слова в речи. Ошибка в числе может изменить значение высказывания или сделать его неточным.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699418"/>
            <a:ext cx="3856200" cy="2149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слово изменяется по вопросам и окончаниям в шести падежах русского языка.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помогает определить роль существительного в предложении и влияет на его окончание.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существительные по падежам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2900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существительного. Отвечает на вопросы кто? что? и чаще всего называет подлежащее в 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005525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 кого? чего? и часто указывает на принадлежность, отсутствие или количество предметов.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38150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 кому? чему? и показывает, кому адресовано действие или кому что-то предназначено.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470775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 кого? что? и обычно помогает найти прямое дополнение в предложении.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203400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и предложный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отвечает на вопросы кем? чем? , а предложный — о ком? о чём? Эти формы уточняют связь слов.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Падежи: как они отвечают на вопросы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форме меняется только окончание, а основа слова остаётся узнаваемой. Это помогает быстро видеть связь между формой и вопросом.
</a:t>
            </a:r>
            <a:endParaRPr lang="en-US" sz="118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русскому языку: слово «стол»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слова «стол»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форм показывает регулярное изменение существительного по падежам: от начальной формы до предложного. По окончанию легко определить нужную падежную форму.
</a:t>
            </a:r>
            <a:endParaRPr lang="en-US" sz="9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склонение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относятся существительные женского рода с окончаниями -а, -я: мама, земля, весна. Эти слова изменяются по падежам по общему образцу.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склонение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существительные мужского рода с нулевым окончанием и среднего рода на -о, -е: стол, урок, море, окно. Это самая большая группа.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склонение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третьему склонению относятся существительные женского рода с мягким знаком на конце: ночь, мышь, тетрадь. Их падежные формы имеют свои особенности.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определить склонение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форме слова и его признакам определить тип склонения, а затем проверить особые случаи.
</a:t>
            </a:r>
            <a:endParaRPr lang="en-US" sz="314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группы существительных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не изменяются по падежам: пальто, кофе, метро, шимпанзе, такси. Во всех падежах у них сохраняется одна и та же форма, поэтому окончание не меняется.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общего 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сирота, умница, плакса могут обозначать и мальчика, и девочку. Род таких существительных зависит от контекста, поэтому их нужно определять по смыслу предложения.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время, знамя, путь не полностью подчиняются обычным образцам склонения. В падежных формах у них есть особенности, которые важно запомнить отдельно.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встрече с такими словами полезно сверяться со словарём или таблицей форм. Это помогает правильно писать окончания и верно определять грамматические признаки.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 предложении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обозначать объект действия. В том же примере слово книгу отвечает на вопрос что? и выступает дополнением, связанным со сказуемым.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называет того, о ком или о чём говорится в предложении. В фразе «Мальчик читает книгу» слово мальчик выполняет роль подлежащего.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 существительного показывает его связь с другими словами и делает предложение точным. Поэтому важно уметь определять роль слова в контексте.
</a:t>
            </a:r>
            <a:endParaRPr lang="en-US" sz="1238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входит и в другие конструкции: в школе, у окна, из тетради. Здесь оно помогает уточнить место, направление или происхождение.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не только предметы, но и людей, явления, качества и места. Поэтому они встречаются в описаниях, рассказах, научных текстах и диалогах.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примеров из учебного материала по теме «Имя существительное»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существительные в речи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существительные охватывают почти все сферы речи. Эта часть речи нужна для называния самых разных объектов и понятий.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662" y="3284875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существительных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падеж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выбрать не ту форму слова: нужно говорить в тетради, у окна, о городе, с мячом. Вопрос помогает проверить окончание.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родом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род существительного определяют неверно и из-за этого ошибаются в окончаниях прилагательных. Полезно сверять слово с начальной формой и местоимением он, она, оно.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пишутся с большой буквы: Москва, Волга, Саша. Это правило помогает отличать конкретное название от общего слова.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лучше обратиться к словарю или таблице форм. Такой способ особенно полезен для несклоняемых и особых существительных.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7110" y="1762825"/>
            <a:ext cx="3480380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признаки имени существительного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напоминает, что обозначает существительное и какие грамматические признаки помогают его узнать в тексте.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легко узнать по значению и набору грамматических признаков. В тексте оно может менять форму, но сохраняет основную номинативную функцию.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«Имя существительное»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 — основа точной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помогает назвать всё, о чём мы говорим: людей, предметы, явления и понятия. Зная его признаки, легче писать без ошибок, понимать предложения и выражать мысли точно.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2026-05-28T18:43:48Z</dcterms:created>
  <dcterms:modified xsi:type="dcterms:W3CDTF">2026-05-28T18:43:48Z</dcterms:modified>
</cp:coreProperties>
</file>