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собирательства к земледелию и скотоводству: краткий обзор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люди сменили охоту на земледелие и скотоводство, изменив ход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охотников и собирателей в прошлом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миллионами лет опыта охоты и сбора пищи люди выживали в сложных условиях, сталкиваясь с непредсказуемостью природы и ограниченностью ресурсов. Около 12 тысяч лет назад начались перемены, кардинально изменившие образ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значение неолитической революции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— переход к выращиванию растений и одомашниванию животных — произошла 10–12 тысяч лет назад в разных уголках мира. Этот процесс заложил основу сельскохозяйственной деятельности.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методов хозяйствования позволило перестроить социальные структуры и перейти к оседлому образу жизни, что стало ключевым шагом в развитии человеческих обществ.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революция дала начало развитию ремёсел, обмену ресурсами и формированию первых поселений, глубоко изменив человеческую цивилизацию навсегда.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ранних центров земледелия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возникновения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зародилось в нескольких ключевых регионах: Плодородный полумесяц на Ближнем Востоке, включая долины Тигра, Евфрата и Нижнего Нила, а также Китай в районе рек Янцзы и Хуанхэ.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значимых исторических очагов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центры — Мексика и Центральная Америка как Мезоамерика, а также Анды в Южной Америке. Карта этих территорий показывает их огромное историческое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в Ближнем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Плодородного полумесяца первыми культурными растениями были ячмень, пшеница и горох. Люди начали отбирать самые урожайные и удобные сорта для посева около 9500–8000 лет до н.э.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риса и проса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бассейнах рек Янцзы и Хуанхэ возделывали просо и рис. Ранние земледельцы отбирали лучшие растения, улучшая устойчивость культур к погодным условиям.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в Мезоамерике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Мексики развивалась кукуруза – основная сельскохозяйственная культура. Люди внедряли методы селекции, что позволило значительно увеличить запасы пищи.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выращивать растения и улучшать сорта
</a:t>
            </a:r>
            <a:endParaRPr lang="en-US" sz="2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увеличил производство пищи в 5-10 раз по сравнению с охотой и собирательством, что позволило поддерживать большие и более устойчивые общины.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археологические исследования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5-10 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обеспечило стабильное обеспечение населения продуктами питания.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скотоводстве и приручении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Возделывание земли сопровождалось одомашниванием овец и коз на Ближнем Востоке и в Центральной Азии. Эти животные давали мясо, молоко и шерсть, становясь частью повседневной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начали приручать крупный рогатый скот и лошадей, которые обеспечивали рабочую силу и транспорт. Скотоводство значительно расширило возможности хозяйствования и передвижения.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оседлого и кочевого скотоводства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скотоводство подразумевало содержание стад рядом с поселениями и использование загонов. Это обеспечивало постоянный контроль и защиту животных.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часто вступали в контакты с земледельцами, обмениваясь продуктами и технологиями, что способствовало культурному и экономическому развитию регионов.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Кочевое скотоводство характеризовалось перемещением за пастбищами и водоёмами. Пастухи следовали за ресурсами, что требовало мобильности и знаний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усовершенствования первых земледельцев
</a:t>
            </a:r>
            <a:endParaRPr lang="en-US" sz="2268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мотыги, серпы и топоры стали основными орудиями обработки почвы, позволяя быстро и эффективно работать на земле, что увеличивало производительность.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мельницы для перемола зерна и простейшие оросительные системы, что способствовало более стабильному обеспечению продовольствием и снижало зависимость от природы.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одомашнивания животных в хозяйстве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овец, коз и крупного рогатого скота на Ближнем Востоке приблизительно 9000 лет назад стало ключевым для получения мяса, шерсти и молока. Это улучшило питание и одежду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в полевых работах и транспортировке способствовало расширению территорий земледелия и ускорению развития сельскохозяйственных культур.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первых деревень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появились возле рек и озёр, где земля была плодородна. Люди строили дома из глины и дерева, используя природные материалы для защиты от непогоды.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ранних общественных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состояли из нескольких семей, которые объединялись в общины. В них создавались склады для зерна и общие места для собраний и праздников.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строительства и планировки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располагались компактно, чтобы облегчить обмен и защиту. Для хранения урожая строились специальные сооружения, а вокруг села возводились ограды.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первых земледельческих поселениях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обмен и социальные перемены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обмена стимулировало культурный обмен и усовершенствование технологий среди разных народов и племён.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экономическое неравенство усилилось, формировались социальные слои и более сложные общественные структуры с разделением труда.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производство еды позволяло жителям обмениваться продуктами с другими общинами, что расширяло ассортимент доступных ресурсов.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торговли способствовало развитию ремёсел — изготовлению тканей, керамики и инструментов, появлению новых профессий и мастерских.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на заре земледелия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 способствовало устойчивому росту населения, что ускорило развитие поселений и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сельскому хозяйству стал ключевым фактором демографического взрыва в древности.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исторической демографии, исследователи антропологии (2023)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83348"/>
            <a:ext cx="4164900" cy="2933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жизни охотников-собирателей и земледельцев
</a:t>
            </a:r>
            <a:endParaRPr lang="en-US" sz="225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образе жизни и здоровье между до- и послеземледельческими обществами.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Земледельческая жизнь улучшила питание и рост населения, но повысила риски инфекций из-за условий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антропологические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форм власти и управления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численности людей в поселениях вызвало необходимость в организации и назначении вождей и советов старейшин.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первые правила землепользования, распределения ресурсов и коллективной защиты общин от внешних угроз.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начали объединяться для решения общих задач, что стало основой для развития будущих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техника: влияние на земледелие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8200 лет назад — 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климатическая засуха подтолкнула к разработке методов орошения для повышения урожайности на полях.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7000 лет назад — первые орошения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Сооружались каналы и простейшие ирригационные системы для контроля водоснабжения сельскохозяйственных угодий.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6000 лет назад — деревянный плуг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деревянного плуга позволило эффективнее обрабатывать тяжёлые почвы и увеличить площадь возделываемой земли.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 лет назад — металлический плуг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металлических орудий принесло значительный прорыв в земледелии, повысив производительность труда.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Чатал-Гуюк — древнее поселение в Турции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обнаружили дома с зерновыми амбарами и инструментами для обработки полей. Найдены кости одомашненных овец и коз, доказывающие развитие скотоводства.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Джармо — один из старейших городов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выявлены следы раннего выращивания пшеницы и ячменя, а также орудия труда и резервуары для хранения урожая.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Яншао в Китае — центр неолитического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орудия для работы с рисом и просом, а также обломки керамических сосудов, указывающие на продвинутую культуру земледелия и животноводства.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свидетельства раннего земледелия и скотоводства
</a:t>
            </a:r>
            <a:endParaRPr lang="en-US" sz="18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земледелия и скотоводства в мифах и сказаниях
</a:t>
            </a:r>
            <a:endParaRPr lang="en-US" sz="2083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богиня Деметра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Деметра считалась покровительницей плодородия и урожая, что отражало важность земледелия в древнегреческой культуре.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богиня Нюйва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Нюйва почиталась за одомашнивание животных и создание основ земледелия, что закрепляло связь человека и природы в мифологии.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богиня Церера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символизировала сельское хозяйство и помогала людям успешно обрабатывать землю и собирать плоды.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новшества на заре сельского хозяйства
</a:t>
            </a:r>
            <a:endParaRPr lang="en-US" sz="241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календари для точного определения времени посева и сбора урожая, что повысило эффективность земледелия.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праздники и обряды, связанные с циклами природы, укрепляя общинные связи и культуру.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учета зерна и скота начали использовать первые системы письма, что стало основой для письменной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земледелия и скотоводства в историю человечества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коренным образом изменил образ жизни, заложив фундамент для цивилизаций, городов, ремёсел и науки, определив развитие человечества на долгие тысячелетия вперёд.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2026-05-10T11:42:40Z</dcterms:created>
  <dcterms:modified xsi:type="dcterms:W3CDTF">2026-05-10T11:42:40Z</dcterms:modified>
</cp:coreProperties>
</file>