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власть: сущность, способы осуществления и значение для общества
</a:t>
            </a:r>
            <a:endParaRPr lang="en-US" sz="251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власть управляет обществом и почему она должна быть ограничена законом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политическая власть важна каждому старшекласснику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политической власти зависят законы, выборы, работа государства, налоги и защита прав. Понимание этой темы помогает видеть, как устроена политическая система и где проходит граница между законной властью и произволом.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политической власти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власть позволяет одному субъекту влиять на поведение людей и институтов, используя право, авторитет, ресурсы и, при необходимости, законное принуждение.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отличают общеобязательность решений, верховенство в политической сфере, наличие аппарата управления и контроль над значимыми ресурсами, без которых решения невозможно проводить в жизнь.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реализуется не только через государство: на общественные процессы влияют партии, элиты, лидеры мнений и другие политические институты.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7000" y="2183086"/>
            <a:ext cx="489900" cy="48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4750" y="2230156"/>
            <a:ext cx="494700" cy="39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во властеотношениях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1715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Субъекты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государство, парламент, правительство, суды, партии, лидеры, элиты, местное самоуправление и влиятельные общественные объединения, способные принимать и продвигать решения.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077300" y="2940400"/>
            <a:ext cx="32496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граждане, социальные группы, регионы, организации и все участники политических отношений, на которых направлены управленческие решения и которые вынуждены их исполнять или оспаривать.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политической власти и ресурсы влияния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 основе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опирается на закон, силу, экономические возможности, поддержку населения и авторитет лидеров. Без этих оснований управленческие решения теряют устойчивость и убедительность.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информация стала ключевым ресурсом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особое значение имеет контроль над информацией. Кто формирует повестку и доступ к данным, тот сильнее влияет на общественное мнение и политические решения.
</a:t>
            </a:r>
            <a:endParaRPr lang="en-US" sz="13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как условие признания власти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означает, что общество признает право власти управлять и издавать обязательные решения, считая их законными и оправданными.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Вебер выделял три типа легитимности: традиционную, харизматическую и рационально-легальную. Они различаются источником доверия к власти и способом ее признания.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легитимность, тем меньше требуется принуждения и тем устойчивее политическая система, поскольку люди чаще подчиняются добровольно.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 чем основывается власть и как она поддерживает устойчивость.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власти зависит не только от силы, но и от легитимности, институтов и общественной поддержки.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Обществознание: типология политической власти, обобщение учебного материала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политической власти и их признаки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способы власти почти всегда сочетаются: закон, контроль и аргументация дополняют друг друга, а их доля зависит от политического режима и ситуации.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демократической системе доминируют закон и убеждение; при кризисе и авторитаризме возрастает роль давления и принуждения.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способов осуществления политической власти, учебный материал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осуществления власти: соотношение убеждения и принуждения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принимается и исполняется политическое решение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от общественной проблемы к реализации и последующей корректировке.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25288"/>
            <a:ext cx="300000" cy="240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47413"/>
            <a:ext cx="300000" cy="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условия убеждения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Убеждение строится на доказательствах, публичных заявлениях и понятной логике. Когда позиция последовательно объяснена, людям легче оценить ее справедливость и практическую пользу.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интернет-СМИ и социальные сети быстро распространяют политические сообщения. Они помогают донести позицию до широкой аудитории и сделать ее заметной в повестке дня.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убеждения зависит от доверия к источнику, репутации политика и ясности аргументов. Без доверия даже сильная позиция воспринимается с сомнением.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Дебаты, выступления и программы позволяют сравнивать идеи открыто. В демократической политике именно публичное обсуждение помогает гражданам сделать осознанный выбор.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 и его правовые границы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Принуждение в политике применяется для защиты общественного порядка, исполнения законов и предотвращения правонарушений. Оно допустимо только тогда, когда опирается на правовые нормы и предусмотренные процедуры.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его формам относятся штрафы, административные меры, судебные решения и, в исключительных случаях, законное применение силы. Чем точнее установлены пределы таких мер, тем меньше риск произвола и злоупотреблений.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давление снижает доверие к власти, вызывает недовольство и ослабляет легитимность. Поэтому эффективная власть сочетает принуждение с правовой ответственностью, контролем и публичной подотчетностью.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 разделение властей как ограничители произвола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закрепляет права и свободы человека, определяет основы государственного строя и фиксирует компетенцию органов власти. Благодаря этому политические решения принимаются не произвольно, а в рамках установленных правил.
</a:t>
            </a:r>
            <a:endParaRPr lang="en-US" sz="1288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 и защита прав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законодательную, исполнительную и судебную власть не позволяет сосредоточить управление в одних руках. Гражданин в такой системе получает правовую защиту, а суд становится механизмом контроля за нарушениями.
</a:t>
            </a:r>
            <a:endParaRPr lang="en-US" sz="135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916294"/>
            <a:ext cx="4333200" cy="16568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участия граждан в политике и их роль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граждан реализуется и через институты, и через общественную активность. Наиболее заметный эффект возникает там, где формальные процедуры поддержаны регулярным участием людей.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основных форм политического участия граждан в обществознании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политического влияния в повседневной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власти отличается не только масштабом, но и числом участников, которых затрагивает решение. Чем выше уровень, тем сложнее согласование интересов.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уровня власти увеличивает охват решений и усложняет управление. Это требует более развитых институтов, процедур и механизмов согласования.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сопоставление уровней власти по материалам курса обществознания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политической власти и масштаб принимаемых решений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и элиты как носители власти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участвуют в выборах, предлагают программы и выражают интересы разных социальных групп. Через партийную конкуренцию общество получает возможность выбирать между альтернативными политическими курсами.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элиты принимают ключевые решения, распределяют ресурсы и влияют на назначение кадров. Именно от их компетентности и ответственности во многом зависит качество государственного управления.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элит через выборы, конкуренцию и ротацию кадров помогает избежать монополии власти. Такая сменяемость делает систему более гибкой, открытой к критике и устойчивой к застою.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коммуникации и цифровые ресурсы власти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быстро распространяют политические сообщения и помогают власти или оппозиции выходить к широкой аудитории. Они формируют повестку и влияют на то, что общество считает важным.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усилили роль горизонтального общения: сторонники могут мобилизоваться за считаные часы, а политические кампании — точнее обращаться к разным группам избирателей.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повышает риск манипуляции, так как ложные сообщения распространяются не медленнее правдивых. Поэтому критическое мышление становится важным условием ответственного гражданского поведения.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платформ и таргетированная реклама определяют видимость новостей и сообщений. Это делает контроль над информацией одним из самых значимых ресурсов современной политической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общественное согласие или протест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решение власти проходит через общественную оценку и приводит к поддержке, пассивности или конфликту.
</a:t>
            </a:r>
            <a:endParaRPr lang="en-US" sz="10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концентрации политической власти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сосредоточена в узком круге лиц, ослабевают контроль и обратная связь. Это повышает вероятность коррупции, управленческих ошибок и решений, оторванных от общественных потребностей.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конкуренции и независимых институтов критика вытесняется, а ошибки исправляются медленнее. В результате власть хуже реагирует на кризисы и теряет способность к самоограничению.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властей, свободные выборы, независимый суд и общественный контроль помогают сдерживать произвол. Такие механизмы повышают устойчивость системы и защищают гражданские права.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власти зависит от того, насколько согласованно работают институты, ресурсы и доверие общества. Один сильный фактор не компенсирует слабость остальных.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надежна система, где легитимность подкреплена законом, управленческой компетентностью и поддержкой граждан. Баланс факторов важнее любого отдельного ресурса.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факторов устойчивости политической власти по материалам курса обществознания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политической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власть: сила закона, доверия и ответственности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власть действует эффективно тогда, когда соединяет законность, убеждение и контроль. Ее устойчивость определяется не только ресурсами, но и доверием граждан, ответственностью институтов и уважением к правам человека.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2026-05-25T14:09:49Z</dcterms:created>
  <dcterms:modified xsi:type="dcterms:W3CDTF">2026-05-25T14:09:49Z</dcterms:modified>
</cp:coreProperties>
</file>