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Пословицы: краткая мудрость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— большой народный опыт.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родились в устной речи и долго жили без книг. Их запоминали, передавали в семье и на работе, а затем собрали исследователи, в том числе Владимир Даль.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нескольких словах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выражает законченную мысль: она не просто называет явление, а подводит к выводу, совету или оценке, основанной на опыте людей.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отличается краткостью и точностью. Небольшое по объёму выражение легко запоминается, потому что в нём нет лишних слов и случайных деталей.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пословиц характерны ритм, повтор, противопоставление и сравнение. Эти приёмы делают речь звучной, а смысл — более выразительным и убедительным.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пословицу нельзя понимать буквально. Её смысл шире отдельных слов, поэтому важно искать переносное значение и общий жизненный вывод.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пословицы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пословицах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предметы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часто встречаются хлеб, вода, дорога, дом, поле и другие знакомые вещи. Они делают мысль наглядной и помогают быстро представить ситуацию.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картины народного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животных и природных явлений помогают говорить о труде, терпении и выборе. Благодаря им пословицы звучат как короткие, яркие картины народной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чаще всего говорят пословицы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жизненные темы особенно важны в народной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пословицы обращаются к труду, а затем — к отношениям между людьми и учёбе.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тематике примеров русских пословиц, приведённых в учебных материалах по литературе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пословицах связан не только с делом, но и с достоинством человека. Народная мудрость показывает: работа приносит пользу и вызывает уважение.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труде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пословицы напоминают, что успех приходит не сразу. Чтобы получить хороший итог, нужно терпение, старание и привычка доводить начатое до конца.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 в таких выражениях обычно оценивается отрицательно. Она мешает делу, отдаляет результат и не позволяет человеку стать самостоятельным и ответственным.
</a:t>
            </a:r>
            <a:endParaRPr lang="en-US" sz="9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дружбе и товариществе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о дружбе особенно ценятся верность, помощь и надёжность. Настоящего друга узнают не по словам, а по поступкам в трудной ситуации.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противопоставляет искреннюю поддержку случайному знакомству и пустым обещаниям. Такие пословицы учат внимательности, честности и взаимной ответственности.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25474"/>
            <a:ext cx="3848986" cy="19641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Пословица, буквальный образ и скрытый смысл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привычный образ помогает раскрыть общий жизненный вывод пословицы.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образ делает пословицу понятной, а скрытый смысл превращает её в жизненное правило.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пословицы, используемые в школьном изучении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разбора пословиц на уроке литературы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понимание пословицы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31" y="2125701"/>
            <a:ext cx="455098" cy="40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1623" y="2100418"/>
            <a:ext cx="455098" cy="45509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пословицу от поговорки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46380" y="2826701"/>
            <a:ext cx="3311320" cy="11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законченное высказывание с выводом или советом. Она чаще учит, оценивает поступок и помогает понять, как народ относится к труду, дружбе, семье и поведению человека.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46672" y="2826701"/>
            <a:ext cx="3311320" cy="11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более короткое и свободное выражение. Оно обычно добавляет образность и эмоциональность речи, но не обязательно содержит полный нравственный вывод или поучение.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Средства, которые делают пословицы запоминающимися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пословица звучит как маленькое, точно выстроенное высказывание с сильным ритмом и ясным образом.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краткость и образность сильнее других приёмов помогают запомнить пословицу и быстро понять её смысл.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анализу устойчивых признаков русских пословиц; обобщение учебного материала.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как зеркало истории народа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жизнь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складывались в быту, на работе и в семье. Они передавали опыт людей, для которых важны были труд, порядок, бережливость и взаимопомощь.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Собирание и сохранение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Владимир Даль записал и сохранил множество пословиц. Благодаря таким сборникам народная мудрость не исчезла и стала доступна читателям.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пословицы помогают увидеть прошлый уклад жизни: земледелие, ремёсла, домашний труд и ценности, которые уважали в разные времена.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в литературе и школьном изучении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учит думать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пословицы помогают замечать переносный смысл слов и понимать, как из короткой фразы вырастает важный вывод. Ученики тренируют память, расширяют словарь и учатся выражать мысль ясно, без лишних слов.
</a:t>
            </a:r>
            <a:endParaRPr lang="en-US" sz="109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героя становится живым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писатель вводит пословицу в речь персонажа, герой звучит естественно и убедительно. Такая фраза сразу показывает характер, возраст, кругозор и отношение человека к событию, поэтому читателю легче представить его в живой сцене.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устной и письменной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соединяют народную речь и художественную литературу. Через них становится видно, как старинная мудрость переходит из устного творчества в книги, а затем продолжает жить в новых текстах и школьных обсуждениях.
</a:t>
            </a:r>
            <a:endParaRPr lang="en-US" sz="10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по темам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одна и та же народная мудрость раскрывает разные стороны жизни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разных тем объединяет одно: они дают короткий и понятный жизненный совет.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общеизвестных русских пословиц из школьного материала.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человека оценивают пословицы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не только хвалят хорошие поступки, но и предупреждают о привычках, которые мешают человеку в учёбе и общении.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народная оценка связана с трудолюбием, честностью и разумным поведением; отрицательно оцениваются лень и жадность.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тематическому анализу русских пословиц; учебное обобщение.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читать пословицу буквально и не замечать образного смысла. Тогда выражение кажется простым описанием действия, хотя на самом деле содержит вывод или совет.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связана с незнакомыми словами и старинными реалиями. Если не знать исторического контекста, легко неправильно понять, о какой жизни или работе идёт речь.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связать пословицу с жизненной ситуацией. Чтобы понять её верно, нужно увидеть тему, образ и общий смысл, а не отдельные слова.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понимании пословиц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пословица переходит из устной речи в современные формы общения и чтения.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пословицы живут сегодня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пословицы нужны в повседневной речи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помогает сказать важную мысль коротко и точно. Её используют, когда нужно поддержать совет, объяснить поступок или напомнить о честности, труде и осторожности.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народному опыту пословица звучит убедительно и понятно даже без длинных объяснений. Она делает речь выразительнее и помогает запомнить правило поведения надолго.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русские пословицы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часто встречаются в речи, книгах и школьных заданиях, поэтому быстро узнаются и легко объясняются.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 пословицы с ясным практическим правилом: о труде, осторожности, дружбе, порядке и ценности знаний.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общеизвестных русских пословиц из школьного курса литературы.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Пословицы: мудрость, которая не стареет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сохраняют память народа, учат думать точно и помогают видеть в короткой фразе большой жизненный смысл. Поэтому они остаются живой частью языка и культуры.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2026-05-22T13:40:20Z</dcterms:created>
  <dcterms:modified xsi:type="dcterms:W3CDTF">2026-05-22T13:40:20Z</dcterms:modified>
</cp:coreProperties>
</file>