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6400" y="1428399"/>
            <a:ext cx="8059200" cy="784670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30375" y="2331350"/>
            <a:ext cx="7529100" cy="502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решения систем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Решаем систему через пересечение двух графиков.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1530375" y="8050825"/>
            <a:ext cx="7529100" cy="12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8950" y="2235947"/>
            <a:ext cx="8053500" cy="80299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242500" y="9536150"/>
            <a:ext cx="92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9020150" y="3242100"/>
            <a:ext cx="7925400" cy="55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помогает увидеть, как формула уравнения превращается в график, и сразу понять, есть ли у системы одно решение, несколько или ни одного.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519350" y="468400"/>
            <a:ext cx="14526600" cy="12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графический способ в 9 классе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811050" y="457200"/>
            <a:ext cx="117912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система уравнений
</a:t>
            </a:r>
            <a:endParaRPr lang="en-US" sz="4500" dirty="0"/>
          </a:p>
        </p:txBody>
      </p:sp>
      <p:sp>
        <p:nvSpPr>
          <p:cNvPr id="9" name="Text 2"/>
          <p:cNvSpPr txBox="1"/>
          <p:nvPr/>
        </p:nvSpPr>
        <p:spPr>
          <a:xfrm>
            <a:off x="5821050" y="233642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объединяет два или больше уравнения с одинаковыми неизвестными. В школьных задачах чаще всего работают с переменными x и y, чтобы сравнивать разные зависимости.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5821050" y="409260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считают пару чисел, которая подходит каждому уравнению одновременно. Если хотя бы одно уравнение не выполняется, такая пара не является ответом.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5821050" y="5848775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уравнения изображают два графика, решение системы становится общей точкой этих графиков. Именно поэтому графический способ так нагляден и понятен.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5821050" y="7604950"/>
            <a:ext cx="117813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точка или больше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графики пересекаются в одной точке, иногда не имеют общих точек, а иногда совпадают полностью. От этого зависит число решений системы.
</a:t>
            </a:r>
            <a:endParaRPr lang="en-US"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и график уравнения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 состоит из горизонтальной оси x и вертикальной оси y. Они образуют удобную сетку, на которой легко отмечать точки и сравнивать графики.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задаётся двумя числами: абсциссой и ординатой. По этим значениям можно точно определить положение точки на плоскости и проверить ответ.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уравнения объединяет все пары чисел, которые ему подходят. Поэтому он помогает увидеть не отдельный ответ, а целое множество решений.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при построении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используют деления на осях, подписи координат и сетку. Это делает чертёж аккуратным и позволяет быстрее найти общую точку графиков.
</a:t>
            </a:r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школьной теме «Графический способ решения систем уравнений»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ответы может иметь система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графического способа важна не только точка пересечения, но и форма самих графиков: она сразу подсказывает, каков будет ответ системы.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трёх случаев одинаковая логика: пересечение, отсутствие общих точек или совпадение графиков определяют число решений.
</a:t>
            </a:r>
            <a:endParaRPr lang="en-US" sz="4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529525" y="1994875"/>
            <a:ext cx="6835800" cy="30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графического решения системы
</a:t>
            </a:r>
            <a:endParaRPr lang="en-US" sz="4500" dirty="0"/>
          </a:p>
        </p:txBody>
      </p:sp>
      <p:sp>
        <p:nvSpPr>
          <p:cNvPr id="11" name="Text 2"/>
          <p:cNvSpPr txBox="1"/>
          <p:nvPr/>
        </p:nvSpPr>
        <p:spPr>
          <a:xfrm>
            <a:off x="9404100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Привести уравнения к удобному виду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уравнения записывают так, чтобы графики было легко строить. Чаще всего это вид y = kx + b, где сразу видны наклон и точка пересечения с осью.
</a:t>
            </a:r>
            <a:endParaRPr lang="en-US" sz="3000" dirty="0"/>
          </a:p>
        </p:txBody>
      </p:sp>
      <p:sp>
        <p:nvSpPr>
          <p:cNvPr id="12" name="Text 3"/>
          <p:cNvSpPr txBox="1"/>
          <p:nvPr/>
        </p:nvSpPr>
        <p:spPr>
          <a:xfrm>
            <a:off x="9404100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Построить оба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 одной координатной плоскости строят график первого уравнения и график второго. Для каждого удобно выбирать точки с простыми координатами, чтобы не запутаться.
</a:t>
            </a:r>
            <a:endParaRPr lang="en-US" sz="2941" dirty="0"/>
          </a:p>
        </p:txBody>
      </p:sp>
      <p:sp>
        <p:nvSpPr>
          <p:cNvPr id="13" name="Text 4"/>
          <p:cNvSpPr txBox="1"/>
          <p:nvPr/>
        </p:nvSpPr>
        <p:spPr>
          <a:xfrm>
            <a:off x="14115125" y="6045250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Найденные координаты обязательно подставляют в оба уравнения. Если равенства верны, ответ записывают окончательно; если нет, нужно вернуться к построению и проверить аккуратность.
</a:t>
            </a:r>
            <a:endParaRPr lang="en-US" sz="2769" dirty="0"/>
          </a:p>
        </p:txBody>
      </p:sp>
      <p:sp>
        <p:nvSpPr>
          <p:cNvPr id="14" name="Text 5"/>
          <p:cNvSpPr txBox="1"/>
          <p:nvPr/>
        </p:nvSpPr>
        <p:spPr>
          <a:xfrm>
            <a:off x="14115125" y="1797625"/>
            <a:ext cx="3177000" cy="39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общую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смотрят, где графики пересекаются. Если общая точка одна, её координаты и будут решением системы; если точек нет, решений нет.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системы к ответу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при графическом решении и проверки результата
</a:t>
            </a:r>
            <a:endParaRPr lang="en-US" sz="2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149520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Выбрать две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вида y = kx + b достаточно определить две точки. Чаще берут x = 0 и x = 1, потому что тогда вычисления получаются короткими и удобными.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343825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Отметить их на 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Полученные координаты наносят на одну координатную плоскость, аккуратно считая клетки. Важно не перепутать значения по оси x и по оси y.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13192450" y="2890275"/>
            <a:ext cx="45714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Провести прямую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отмеченные точки проводят линию и продолжают её в обе стороны. Так получается график линейного уравнения, по которому затем сравнивают систему.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график линейного уравнения
</a:t>
            </a:r>
            <a:endParaRPr lang="en-US" sz="4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495" y="2915264"/>
            <a:ext cx="808200" cy="80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4462" y="2915264"/>
            <a:ext cx="808200" cy="80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509" y="6638231"/>
            <a:ext cx="808200" cy="80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650" y="-56980"/>
            <a:ext cx="16622700" cy="16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построения и выбор масштаба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984000" y="399312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масштаб помогает увидеть место пересечения без лишних трудностей. Если клетки слишком крупные или слишком мелкие, график становится неудобным для чтения и сравнения.
</a:t>
            </a:r>
            <a:endParaRPr lang="en-US" sz="2500" dirty="0"/>
          </a:p>
        </p:txBody>
      </p:sp>
      <p:sp>
        <p:nvSpPr>
          <p:cNvPr id="9" name="Text 3"/>
          <p:cNvSpPr txBox="1"/>
          <p:nvPr/>
        </p:nvSpPr>
        <p:spPr>
          <a:xfrm>
            <a:off x="2186875" y="299612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масштаб
</a:t>
            </a:r>
            <a:endParaRPr lang="en-US" sz="3200" dirty="0"/>
          </a:p>
        </p:txBody>
      </p:sp>
      <p:sp>
        <p:nvSpPr>
          <p:cNvPr id="10" name="Text 4"/>
          <p:cNvSpPr txBox="1"/>
          <p:nvPr/>
        </p:nvSpPr>
        <p:spPr>
          <a:xfrm>
            <a:off x="9710950" y="3993175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Каждую точку нужно откладывать точно по клеткам, не смещая её на одну клетку в сторону. Даже небольшая неточность может изменить вид пересечения графиков.
</a:t>
            </a:r>
            <a:endParaRPr lang="en-US" sz="2500" dirty="0"/>
          </a:p>
        </p:txBody>
      </p:sp>
      <p:sp>
        <p:nvSpPr>
          <p:cNvPr id="11" name="Text 5"/>
          <p:cNvSpPr txBox="1"/>
          <p:nvPr/>
        </p:nvSpPr>
        <p:spPr>
          <a:xfrm>
            <a:off x="11030275" y="2980825"/>
            <a:ext cx="66192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Аккуратные точки
</a:t>
            </a:r>
            <a:endParaRPr lang="en-US" sz="3200" dirty="0"/>
          </a:p>
        </p:txBody>
      </p:sp>
      <p:sp>
        <p:nvSpPr>
          <p:cNvPr id="12" name="Text 6"/>
          <p:cNvSpPr txBox="1"/>
          <p:nvPr/>
        </p:nvSpPr>
        <p:spPr>
          <a:xfrm>
            <a:off x="984000" y="7758600"/>
            <a:ext cx="79386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различать оси x и y и правильно читать координаты. Если перепутать их местами, получится неверный чертёж, а значит, и неверный ответ системы.
</a:t>
            </a:r>
            <a:endParaRPr lang="en-US" sz="2500" dirty="0"/>
          </a:p>
        </p:txBody>
      </p:sp>
      <p:sp>
        <p:nvSpPr>
          <p:cNvPr id="13" name="Text 7"/>
          <p:cNvSpPr txBox="1"/>
          <p:nvPr/>
        </p:nvSpPr>
        <p:spPr>
          <a:xfrm>
            <a:off x="2186875" y="6703775"/>
            <a:ext cx="6735600" cy="67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оси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3325" y="4013600"/>
            <a:ext cx="9042900" cy="246020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3325" y="8881500"/>
            <a:ext cx="90429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292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теме «Графический способ решения систем уравнений»
</a:t>
            </a:r>
            <a:endParaRPr lang="en-US" sz="1292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82425" y="1918950"/>
            <a:ext cx="80691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систем и их результаты
</a:t>
            </a:r>
            <a:pPr algn="l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виду графиков определить число решений и понять, почему разные системы дают разный ответ.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графиков напрямую определяет ответ: пересечение даёт одно решение, параллельность — отсутствие решений, совпадение — бесконечно много решений.
</a:t>
            </a:r>
            <a:endParaRPr lang="en-US" sz="4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0" y="2805935"/>
            <a:ext cx="6835800" cy="63217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497200" y="852250"/>
            <a:ext cx="6835800" cy="160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находят точку пересечения
</a:t>
            </a:r>
            <a:endParaRPr lang="en-US" sz="4500" dirty="0"/>
          </a:p>
        </p:txBody>
      </p:sp>
      <p:sp>
        <p:nvSpPr>
          <p:cNvPr id="12" name="Text 2"/>
          <p:cNvSpPr txBox="1"/>
          <p:nvPr/>
        </p:nvSpPr>
        <p:spPr>
          <a:xfrm>
            <a:off x="9404100" y="17976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Считывают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общую точку на рисунке и читают её координаты по осям. Запись вида (x; y) показывает, какие значения одновременно подходят обоим уравнениям системы.
</a:t>
            </a:r>
            <a:endParaRPr lang="en-US" sz="3000" dirty="0"/>
          </a:p>
        </p:txBody>
      </p:sp>
      <p:sp>
        <p:nvSpPr>
          <p:cNvPr id="13" name="Text 3"/>
          <p:cNvSpPr txBox="1"/>
          <p:nvPr/>
        </p:nvSpPr>
        <p:spPr>
          <a:xfrm>
            <a:off x="9404100" y="45943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Подставляют в 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найденные координаты подставляют в первое и второе уравнения. Если после вычислений получаются верные равенства, точка действительно принадлежит обоим графикам и является решением.
</a:t>
            </a:r>
            <a:endParaRPr lang="en-US" sz="3000" dirty="0"/>
          </a:p>
        </p:txBody>
      </p:sp>
      <p:sp>
        <p:nvSpPr>
          <p:cNvPr id="14" name="Text 4"/>
          <p:cNvSpPr txBox="1"/>
          <p:nvPr/>
        </p:nvSpPr>
        <p:spPr>
          <a:xfrm>
            <a:off x="9404100" y="7391021"/>
            <a:ext cx="7503600" cy="24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хотя бы в одном уравнении равенство не выполняется, выбранная точка не подходит. Такая проверка защищает от ошибок при чтении графика и делает ответ надёжным.
</a:t>
            </a:r>
            <a:endParaRPr lang="en-US" sz="3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материалам школьного курса алгебры 9 класса; относительная оценка для наглядного сравнения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графики встречаются в школьных системах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проще график, тем легче построить его на одной координатной плоскости и сравнить с другим уравнением без длинных вычислений.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заданиях чаще всего используют прямые; более сложные кривые требуют точности и появляются реже.
</a:t>
            </a:r>
            <a:endParaRPr lang="en-US" sz="4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8ED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9275" y="2025541"/>
            <a:ext cx="6981000" cy="39881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500" y="2025541"/>
            <a:ext cx="6981000" cy="39881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089275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видно две прямые, которые идут навстречу друг другу и пересекаются в одной общей точке. По чертежу сразу понятно: у системы есть ровно одно решение, а его координаты можно считать с сетки и затем проверить подстановкой.
</a:t>
            </a:r>
            <a:endParaRPr lang="en-US" sz="2322" dirty="0"/>
          </a:p>
        </p:txBody>
      </p:sp>
      <p:sp>
        <p:nvSpPr>
          <p:cNvPr id="10" name="Text 2"/>
          <p:cNvSpPr txBox="1"/>
          <p:nvPr/>
        </p:nvSpPr>
        <p:spPr>
          <a:xfrm>
            <a:off x="1089278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линии, одна точка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9592500" y="7326432"/>
            <a:ext cx="6981000" cy="19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прямая задаёт возрастающую зависимость, другая — убывающую. Их пересечение оказывается в точке (1; 2), и именно эта пара чисел удовлетворяет обоим уравнениям. Такой пример помогает увидеть, как график превращает абстрактную запись в понятный ответ.
</a:t>
            </a:r>
            <a:endParaRPr lang="en-US" sz="2322" dirty="0"/>
          </a:p>
        </p:txBody>
      </p:sp>
      <p:sp>
        <p:nvSpPr>
          <p:cNvPr id="12" name="Text 4"/>
          <p:cNvSpPr txBox="1"/>
          <p:nvPr/>
        </p:nvSpPr>
        <p:spPr>
          <a:xfrm>
            <a:off x="9592503" y="6289736"/>
            <a:ext cx="69810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dirty="0">
                <a:solidFill>
                  <a:srgbClr val="0345E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читается по рисунку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679950" y="491775"/>
            <a:ext cx="16930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системы из двух прямых
</a:t>
            </a:r>
            <a:endParaRPr lang="en-US" sz="4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175" y="5795005"/>
            <a:ext cx="17258400" cy="340448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524725" y="1189600"/>
            <a:ext cx="17239800" cy="12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Случай, когда решений нет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14952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
</a:t>
            </a:r>
            <a:pPr algn="l" indent="0" marL="0">
              <a:lnSpc>
                <a:spcPct val="100000"/>
              </a:lnSpc>
              <a:buNone/>
            </a:pPr>
            <a:r>
              <a:rPr lang="en-US" sz="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обеих прямых коэффициент при x одинаковый, поэтому они направлены в одну сторону и не могут пересечься. На графике такие линии идут параллельно друг другу.
</a:t>
            </a:r>
            <a:endParaRPr lang="en-US" sz="2435" dirty="0"/>
          </a:p>
        </p:txBody>
      </p:sp>
      <p:sp>
        <p:nvSpPr>
          <p:cNvPr id="11" name="Text 3"/>
          <p:cNvSpPr txBox="1"/>
          <p:nvPr/>
        </p:nvSpPr>
        <p:spPr>
          <a:xfrm>
            <a:off x="58973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свободные члены
</a:t>
            </a:r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члены различаются, значит прямые проходят на разном расстоянии от начала координат. Из-за этого они не совпадают и не имеют общей точки.
</a:t>
            </a:r>
            <a:endParaRPr lang="en-US" sz="2555" dirty="0"/>
          </a:p>
        </p:txBody>
      </p:sp>
      <p:sp>
        <p:nvSpPr>
          <p:cNvPr id="12" name="Text 4"/>
          <p:cNvSpPr txBox="1"/>
          <p:nvPr/>
        </p:nvSpPr>
        <p:spPr>
          <a:xfrm>
            <a:off x="102994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общей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графики не пересекаются, система не имеет решения. Это означает, что не существует пары чисел, которая одновременно подходит обоим уравнениям.
</a:t>
            </a:r>
            <a:endParaRPr lang="en-US" sz="2646" dirty="0"/>
          </a:p>
        </p:txBody>
      </p:sp>
      <p:sp>
        <p:nvSpPr>
          <p:cNvPr id="13" name="Text 5"/>
          <p:cNvSpPr txBox="1"/>
          <p:nvPr/>
        </p:nvSpPr>
        <p:spPr>
          <a:xfrm>
            <a:off x="14701500" y="2890275"/>
            <a:ext cx="3138600" cy="27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примеру
</a:t>
            </a:r>
            <a:pPr algn="l" indent="0" marL="0">
              <a:lnSpc>
                <a:spcPct val="100000"/>
              </a:lnSpc>
              <a:buNone/>
            </a:pPr>
            <a:r>
              <a:rPr lang="en-US" sz="8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системе y=2x+1 и y=2x-3 коэффициенты при x одинаковы, а числа 1 и -3 различны. Поэтому ответов нет, и это сразу видно по чертежу.
</a:t>
            </a:r>
            <a:endParaRPr lang="en-US" sz="261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7200" y="2336733"/>
            <a:ext cx="6835800" cy="66488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1359450" y="707575"/>
            <a:ext cx="16245600" cy="13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Случай, когда решений бесконечно много
</a:t>
            </a:r>
            <a:endParaRPr lang="en-US" sz="4500" dirty="0"/>
          </a:p>
        </p:txBody>
      </p:sp>
      <p:sp>
        <p:nvSpPr>
          <p:cNvPr id="10" name="Text 2"/>
          <p:cNvSpPr txBox="1"/>
          <p:nvPr/>
        </p:nvSpPr>
        <p:spPr>
          <a:xfrm>
            <a:off x="8410675" y="233642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график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два уравнения задают одну прямую, каждую её точку можно считать решением системы. На рисунке графики полностью совпадают и не образуют отдельного пересечения.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8410675" y="409260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можно упростить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втором уравнении можно разделить обе части на 4 и получить тот же вид: y=2x+1. Это показывает, что записи описывают одну и ту же зависимость.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8410675" y="5848775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Любая точка подходит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таких систем нет единственной пары чисел. Подходят все точки общей прямой, потому что каждое из них делает оба уравнения верными одновременно.
</a:t>
            </a:r>
            <a:endParaRPr lang="en-US" sz="2800" dirty="0"/>
          </a:p>
        </p:txBody>
      </p:sp>
      <p:sp>
        <p:nvSpPr>
          <p:cNvPr id="13" name="Text 5"/>
          <p:cNvSpPr txBox="1"/>
          <p:nvPr/>
        </p:nvSpPr>
        <p:spPr>
          <a:xfrm>
            <a:off x="8410675" y="7604950"/>
            <a:ext cx="91944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такой случай записывают как бесконечно много решений. Это важный вывод: система не пустая, но выделить одну-единственную точку здесь невозможно.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23448" y="1979215"/>
            <a:ext cx="8287500" cy="664905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372575" y="9023150"/>
            <a:ext cx="6911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957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характеристика по материалам школьного курса алгебры 9 класса
</a:t>
            </a:r>
            <a:endParaRPr lang="en-US" sz="1957" dirty="0"/>
          </a:p>
        </p:txBody>
      </p:sp>
      <p:sp>
        <p:nvSpPr>
          <p:cNvPr id="6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200" dirty="0"/>
          </a:p>
        </p:txBody>
      </p:sp>
      <p:sp>
        <p:nvSpPr>
          <p:cNvPr id="7" name="Text 2"/>
          <p:cNvSpPr txBox="1"/>
          <p:nvPr/>
        </p:nvSpPr>
        <p:spPr>
          <a:xfrm>
            <a:off x="349250" y="2011300"/>
            <a:ext cx="8918400" cy="664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и алгебраический способы: сравнение
</a:t>
            </a:r>
            <a:pPr algn="l" indent="0" marL="0">
              <a:lnSpc>
                <a:spcPct val="150041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быстро увидеть число решений, а алгебраические преобразования удобны, когда нужен точный результат без чертежа.
</a:t>
            </a:r>
            <a:pPr algn="l" indent="0" marL="0">
              <a:lnSpc>
                <a:spcPct val="150041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полезны по-разному: один объясняет смысл, другой даёт точность. В школьной практике их лучше использовать вместе.
</a:t>
            </a:r>
            <a:endParaRPr lang="en-US" sz="4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2475" y="4474602"/>
            <a:ext cx="8493000" cy="231059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43622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построении графиков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0254875" y="2305150"/>
            <a:ext cx="7728300" cy="56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простая система может дать неверный ответ, если чертёж выполнен неаккуратно. Важно заранее проверить масштаб, оси и итоговую точку.
</a:t>
            </a:r>
            <a:pPr algn="l" indent="0" marL="0">
              <a:lnSpc>
                <a:spcPct val="150041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ошибки связаны не с формулой, а с построением. Чем аккуратнее чертёж, тем надёжнее итоговый ответ.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9645375" y="8170450"/>
            <a:ext cx="6291900" cy="18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20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 при графическом решении систем уравнений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773" y="3063875"/>
            <a:ext cx="16483054" cy="6284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7150" y="428975"/>
            <a:ext cx="16488300" cy="130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найденного решения
</a:t>
            </a:r>
            <a:endParaRPr lang="en-US" sz="4500" dirty="0"/>
          </a:p>
        </p:txBody>
      </p:sp>
      <p:sp>
        <p:nvSpPr>
          <p:cNvPr id="5" name="Text 1"/>
          <p:cNvSpPr txBox="1"/>
          <p:nvPr/>
        </p:nvSpPr>
        <p:spPr>
          <a:xfrm>
            <a:off x="123775" y="9536150"/>
            <a:ext cx="1028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957150" y="1729775"/>
            <a:ext cx="16488300" cy="13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результата после графического чтения точки пересечения
</a:t>
            </a:r>
            <a:endParaRPr lang="en-US" sz="2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650" y="6052027"/>
            <a:ext cx="16444800" cy="31636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562200" y="491775"/>
            <a:ext cx="15642300" cy="126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графический способ
</a:t>
            </a:r>
            <a:endParaRPr lang="en-US" sz="4500" dirty="0"/>
          </a:p>
        </p:txBody>
      </p:sp>
      <p:sp>
        <p:nvSpPr>
          <p:cNvPr id="9" name="Text 1"/>
          <p:cNvSpPr txBox="1"/>
          <p:nvPr/>
        </p:nvSpPr>
        <p:spPr>
          <a:xfrm>
            <a:off x="123775" y="9536150"/>
            <a:ext cx="1029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561698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алгебры
</a:t>
            </a:r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часто используют при разборе новых тем и при объяснении, как система уравнений связана с рисунком на координатной плоскости. Он помогает сделать правило понятным и запоминающимся.
</a:t>
            </a:r>
            <a:endParaRPr lang="en-US" sz="2767" dirty="0"/>
          </a:p>
        </p:txBody>
      </p:sp>
      <p:sp>
        <p:nvSpPr>
          <p:cNvPr id="11" name="Text 3"/>
          <p:cNvSpPr txBox="1"/>
          <p:nvPr/>
        </p:nvSpPr>
        <p:spPr>
          <a:xfrm>
            <a:off x="5640679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самостоятельных работах
</a:t>
            </a:r>
            <a:pPr algn="l" indent="0" marL="0">
              <a:lnSpc>
                <a:spcPct val="100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метод удобен в заданиях, где нужно быстро оценить число решений и увидеть общий вид ответа. По чертежу легче заметить пересечение, параллельность или совпадение графиков.
</a:t>
            </a:r>
            <a:endParaRPr lang="en-US" sz="2669" dirty="0"/>
          </a:p>
        </p:txBody>
      </p:sp>
      <p:sp>
        <p:nvSpPr>
          <p:cNvPr id="12" name="Text 4"/>
          <p:cNvSpPr txBox="1"/>
          <p:nvPr/>
        </p:nvSpPr>
        <p:spPr>
          <a:xfrm>
            <a:off x="9730094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 применяют в задачах на движение, стоимость и сравнение величин, когда зависимость можно выразить через уравнение. Тогда график показывает, при каких значениях данные совпадают.
</a:t>
            </a:r>
            <a:endParaRPr lang="en-US" sz="2792" dirty="0"/>
          </a:p>
        </p:txBody>
      </p:sp>
      <p:sp>
        <p:nvSpPr>
          <p:cNvPr id="13" name="Text 5"/>
          <p:cNvSpPr txBox="1"/>
          <p:nvPr/>
        </p:nvSpPr>
        <p:spPr>
          <a:xfrm>
            <a:off x="13819521" y="2321703"/>
            <a:ext cx="3385086" cy="34094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понимания коэффициентов
</a:t>
            </a:r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прямых на одном рисунке помогает увидеть, как меняются наклон и положение линии при разных k и b. Это делает формулу более осмысленной.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28675" y="2761375"/>
            <a:ext cx="12865200" cy="47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помогает увидеть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2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Графический способ превращает систему уравнений в понятный рисунок: общая точка показывает решение, а форма графиков подсказывает число ответов. Для 9 класса это особенно наглядный и полезный метод.
</a:t>
            </a:r>
            <a:endParaRPr lang="en-US" sz="6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2026-05-29T15:05:54Z</dcterms:created>
  <dcterms:modified xsi:type="dcterms:W3CDTF">2026-05-29T15:05:54Z</dcterms:modified>
</cp:coreProperties>
</file>