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НТР и мировое хозяйство: как наука изменила экономику мира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стала главным двигателем мировой экономики.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НТР: почему это важно для географии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НТР — это переход к производству, где решающую роль играют наука, технологии и информация. Она меняет размещение предприятий, усиливает специализацию стран и делает мировое хозяйство всё более взаимосвязанным.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научно-технической революции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2875" y="11802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1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обновление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внедряются всё быстрее, а жизненный цикл товаров сокращается. Предприятия вынуждены чаще обновлять оборудование, технологии и ассортимент, чтобы сохранять конкурентоспособность на рынке.
</a:t>
            </a:r>
            <a:endParaRPr lang="en-US" sz="1411" dirty="0"/>
          </a:p>
        </p:txBody>
      </p:sp>
      <p:sp>
        <p:nvSpPr>
          <p:cNvPr id="11" name="Text 3"/>
          <p:cNvSpPr txBox="1"/>
          <p:nvPr/>
        </p:nvSpPr>
        <p:spPr>
          <a:xfrm>
            <a:off x="6360432" y="11802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процессов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и управление всё чаще опираются на автоматы, роботов и цифровые системы. Это повышает точность, снижает долю ручного труда и ускоряет выпуск продукции.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41660" y="11802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вместо рутины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экономике возрастает значение квалификации, научной подготовки и творческого труда. Всё большее преимущество получают те отрасли, где ключевую роль играют идеи, исследования и управление.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22875" y="29527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Миниатюризация техники
</a:t>
            </a:r>
            <a:pPr algn="l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устройства становятся компактнее, мощнее и энергоэффективнее. Это позволяет создавать более сложные приборы, экономить ресурсы и расширять применение технологий в разных сферах жизни.
</a:t>
            </a:r>
            <a:endParaRPr lang="en-US" sz="1494" dirty="0"/>
          </a:p>
        </p:txBody>
      </p:sp>
      <p:sp>
        <p:nvSpPr>
          <p:cNvPr id="14" name="Text 6"/>
          <p:cNvSpPr txBox="1"/>
          <p:nvPr/>
        </p:nvSpPr>
        <p:spPr>
          <a:xfrm>
            <a:off x="3441660" y="29527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сферы услуг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НТР усилила значение услуг, информационного сектора и цифровых платформ. Экономика всё меньше зависит только от сырья и труда, а всё больше — от данных, технологий и интеллектуальной собственности.
</a:t>
            </a:r>
            <a:endParaRPr lang="en-US" sz="149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812205"/>
            <a:ext cx="4164900" cy="14760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НТР и их влияние на мировое хозяйство
</a:t>
            </a:r>
            <a:endParaRPr lang="en-US" sz="231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НТР развивалась волнами: каждая из них усложняла производство и усиливала взаимосвязь стран.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этап повышал производительность, расширял международную специализацию и делал мировое хозяйство технологически сложнее и теснее связанным.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географии; обобщение этапов НТР.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Структурный сдвиг в экономике развитых стран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услуг связано с ростом роли финансов, ИТ, образования, медицины и логистики, а также с переносом части промышленности в другие регионы мира.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развитых стран всё явнее смещается в постиндустриальную модель, где основная добавленная стоимость создаётся в услугах и знаниях.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 материалам школьного курса географии; данные иллюстративные.
</a:t>
            </a:r>
            <a:endParaRPr lang="en-US" sz="12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Силиконовая долина: символ инноваций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Калифорнии сосредоточены компании, университеты и венчурные фонды, которые ускоряют создание новых продуктов. Здесь особенно заметна связь науки, бизнеса и стартап-культуры, задающая темп мировой цифровой экономике.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Восточноазиатский технологический пояс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Токио, Сеул и Шэньчжэнь входят в число крупнейших центров высоких технологий. Их сила — в развитой промышленной базе, мощных исследовательских школах и быстром внедрении новых решений в массовое производство.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кластеры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 страны Западной Европы опираются на университеты, лаборатории и инженерные школы. На карте это сеть связанных между собой научных районов, технопарков и штаб-квартир международных компаний.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научно-технические центры мира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корпорации в мировом хозяйстве
</a:t>
            </a:r>
            <a:endParaRPr lang="en-US" sz="2344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24404" y="1180250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через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ТНК координируют производство, исследования, снабжение и продажи сразу в нескольких странах. Их решения влияют на занятость, инвестиции и технологическое развитие целых регионов мира.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404" y="3065035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разделение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этапы выпуска продукции размещаются там, где ниже издержки или выше квалификация кадров. Так возникают международные цепочки, в которых каждая страна выполняет свою функцию.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41379" y="1180250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отрасли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заметна роль ТНК в автомобилестроении, электронике, фармацевтике, нефтегазовом секторе и пищевой промышленности. Именно здесь кооперация между странами достигает максимального масштаба.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941379" y="3065035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рынки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корпорации задают стандарты качества, логистики и технологий, а также ускоряют распространение новинок. Вместе с тем они усиливают зависимость отдельных стран от внешних решений и поставок.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НТР перестраивает производство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создания и вывода продукта на мировой рынок в условиях НТР.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цепочки стоимости и международная специализация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функций между странами показывает, что место в мировой экономике определяется не только производством, но и контролем над знаниями, технологиями и брендом.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страна к этапам исследований, дизайна и управления, тем больше её доля в конечной прибыли и устойчивости развития.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школьного курса географии; значения условные.
</a:t>
            </a:r>
            <a:endParaRPr lang="en-US" sz="129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НТР и преобразование сельского хозяйства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15251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Механизация и химизация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Тракторы, комбайны, удобрения и средства защиты растений резко повысили производительность сельского хозяйства. Это позволило обрабатывать большие площади и получать более стабильные урожаи.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679714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работа с полем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Спутниковая навигация, цифровые карты и датчики влажности помогают вносить ресурсы точнее и экономнее. Земледелие становится более управляемым и меньше зависит от ручного контроля.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44177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 биотехнологии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сорта и гибриды позволяют повышать урожайность, устойчивость к болезням и приспособленность к климату. Научные методы становятся неотъемлемой частью аграрного производства.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7008640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зависимости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эффективности сопровождается зависимостью от техники, топлива, семян, удобрений и цифровых сервисов. Одновременно усиливается нагрузка на почвы, воду и агроландшафты.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57493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перемещения
</a:t>
            </a:r>
            <a:pPr algn="l" indent="0" marL="0">
              <a:lnSpc>
                <a:spcPct val="100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Контейнерные перевозки, реактивная авиация и скоростные железные дороги резко сократили время доставки грузов и пассажиров, сделав мировые рынки более доступными и взаимосвязанными.
</a:t>
            </a:r>
            <a:endParaRPr lang="en-US" sz="1358" dirty="0"/>
          </a:p>
        </p:txBody>
      </p:sp>
      <p:sp>
        <p:nvSpPr>
          <p:cNvPr id="11" name="Text 2"/>
          <p:cNvSpPr txBox="1"/>
          <p:nvPr/>
        </p:nvSpPr>
        <p:spPr>
          <a:xfrm>
            <a:off x="357493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каналы
</a:t>
            </a:r>
            <a:pPr algn="l" indent="0" marL="0">
              <a:lnSpc>
                <a:spcPct val="100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Спутниковая связь, оптоволоконные линии и интернет ускорили обмен данными между компаниями, банками, государствами и потребителями, снизив значение расстояния в экономической деятельности.
</a:t>
            </a:r>
            <a:endParaRPr lang="en-US" sz="1352" dirty="0"/>
          </a:p>
        </p:txBody>
      </p:sp>
      <p:sp>
        <p:nvSpPr>
          <p:cNvPr id="12" name="Text 3"/>
          <p:cNvSpPr txBox="1"/>
          <p:nvPr/>
        </p:nvSpPr>
        <p:spPr>
          <a:xfrm>
            <a:off x="630286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мировой сети
</a:t>
            </a:r>
            <a:pPr algn="l" indent="0" marL="0">
              <a:lnSpc>
                <a:spcPct val="100000"/>
              </a:lnSpc>
              <a:buNone/>
            </a:pPr>
            <a:r>
              <a:rPr lang="en-US" sz="6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Порты, аэропорты, логистические центры и финансовые столицы образуют опорную сеть мирового хозяйства, через которую проходят основные потоки товаров, капитала и информации.
</a:t>
            </a:r>
            <a:endParaRPr lang="en-US" sz="1373" dirty="0"/>
          </a:p>
        </p:txBody>
      </p:sp>
      <p:sp>
        <p:nvSpPr>
          <p:cNvPr id="13" name="Text 4"/>
          <p:cNvSpPr txBox="1"/>
          <p:nvPr/>
        </p:nvSpPr>
        <p:spPr>
          <a:xfrm>
            <a:off x="630286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коммуникаций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транспорта и связи усилило роль прибрежных районов, крупных агломераций и международных коридоров, где сосредоточены терминалы, магистрали и цифровая инфраструктура.
</a:t>
            </a:r>
            <a:endParaRPr lang="en-US" sz="1465" dirty="0"/>
          </a:p>
        </p:txBody>
      </p:sp>
      <p:sp>
        <p:nvSpPr>
          <p:cNvPr id="14" name="Text 5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связь в эпоху НТР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445841"/>
            <a:ext cx="4206300" cy="1997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технологии НТР и их влияние на хозяйство
</a:t>
            </a:r>
            <a:endParaRPr lang="en-US" sz="2424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 отдельные технологии меняют производительность, организацию труда и скорость обмена информацией в современной экономике.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технологии НТР повышают эффективность, сокращают издержки и усиливают роль знаний, поэтому конкурентоспособность всё чаще зависит от доступа к инновациям и кадрам.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 и обществознания.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34516"/>
            <a:ext cx="310200" cy="24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34516"/>
            <a:ext cx="310200" cy="2481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20729"/>
            <a:ext cx="310200" cy="27573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 НТР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профессии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смещается от рутинного физического труда к инженерным, аналитическим и цифровым специальностям. Это меняет рынок труда и повышает ценность квалификации, опыта и способности работать с технологиями.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доходов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Те, кто владеет редкими навыками, получают больше возможностей и доходов, чем работники с низкой квалификацией. В результате социальный разрыв внутри общества может усиливаться.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высокие требования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Работнику всё чаще нужны хорошее образование, цифровая грамотность и готовность быстро переучиваться. Знания устаревают быстрее, поэтому обучение становится непрерывной частью профессиональной жизни.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занятости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численность занятых в услугах, логистике, управлении и IT, а доля традиционного промышленного и ручного труда постепенно сокращается. Экономика становится более гибкой, но и более требовательной к людям.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выгод НТР между странами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научном потенциале и технологической базе напрямую отражаются на структуре экспорта и качестве экономического роста.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инвестиции в науку и цифровую инфраструктуру, тем больше выигрыш от НТР; страны с низкими вложениями чаще остаются поставщиками сырья и сборочных операций.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конкурентоспособность страны в мировом хозяйстве
</a:t>
            </a:r>
            <a:endParaRPr lang="en-US" sz="1782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образование, наука и инвестиции постепенно превращаются в инновации, рост экспорта и устойчивые позиции на мировом рынке.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технологического развития
</a:t>
            </a:r>
            <a:endParaRPr lang="en-US" sz="2490" dirty="0"/>
          </a:p>
        </p:txBody>
      </p:sp>
      <p:sp>
        <p:nvSpPr>
          <p:cNvPr id="9" name="Text 2"/>
          <p:cNvSpPr txBox="1"/>
          <p:nvPr/>
        </p:nvSpPr>
        <p:spPr>
          <a:xfrm>
            <a:off x="5351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нагрузки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НТР увеличила потребление энергии, воды и сырья, а вместе с этим — объёмы выбросов и промышленных отходов. Особенно заметны проблемы в крупных индустриальных районах и городских агломерациях.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1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отходы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обновление техники приводит к росту электронного мусора, который трудно перерабатывать безопасно. Это создаёт новые риски для почв, воды и здоровья населения.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378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Экологичные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развиваются возобновляемая энергетика, энергосбережение, электротранспорт и переработка отходов. Эти технологии позволяют уменьшать ущерб без отказа от научно-технического прогресса.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8378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эффект НТР определяется не самой техникой, а тем, как страны организуют производство, контроль выбросов и использование ресурсов. Рациональная политика делает развитие устойчивым.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57493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сохраняет значимую роль как крупный экспортёр сырья и энергоресурсов. Это обеспечивает валютные поступления, но делает экономику чувствительной к ценам мирового рынка и внешнему спросу.
</a:t>
            </a:r>
            <a:endParaRPr lang="en-US" sz="1352" dirty="0"/>
          </a:p>
        </p:txBody>
      </p:sp>
      <p:sp>
        <p:nvSpPr>
          <p:cNvPr id="11" name="Text 2"/>
          <p:cNvSpPr txBox="1"/>
          <p:nvPr/>
        </p:nvSpPr>
        <p:spPr>
          <a:xfrm>
            <a:off x="357493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отрасли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развиваются оборонные технологии, космическая сфера, атомная энергетика и отдельные научные школы. Эти направления поддерживают технологический потенциал и международную конкурентоспособность.
</a:t>
            </a:r>
            <a:endParaRPr lang="en-US" sz="1361" dirty="0"/>
          </a:p>
        </p:txBody>
      </p:sp>
      <p:sp>
        <p:nvSpPr>
          <p:cNvPr id="12" name="Text 3"/>
          <p:cNvSpPr txBox="1"/>
          <p:nvPr/>
        </p:nvSpPr>
        <p:spPr>
          <a:xfrm>
            <a:off x="630286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приоритеты
</a:t>
            </a:r>
            <a:pPr algn="l" indent="0" marL="0">
              <a:lnSpc>
                <a:spcPct val="100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Важнейшими задачами остаются цифровизация, импортозамещение в критических технологиях, расширение ИТ-сектора и модернизация транспорта. От их успеха зависит обновление всей хозяйственной системы.
</a:t>
            </a:r>
            <a:endParaRPr lang="en-US" sz="1352" dirty="0"/>
          </a:p>
        </p:txBody>
      </p:sp>
      <p:sp>
        <p:nvSpPr>
          <p:cNvPr id="13" name="Text 4"/>
          <p:cNvSpPr txBox="1"/>
          <p:nvPr/>
        </p:nvSpPr>
        <p:spPr>
          <a:xfrm>
            <a:off x="630286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капитал
</a:t>
            </a:r>
            <a:pPr algn="l" indent="0" marL="0">
              <a:lnSpc>
                <a:spcPct val="100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устойчивого развития особенно важны качество образования, подготовка инженеров и исследователей, а также поддержка высокотехнологичных производств. Без этого сложно перейти к экономике знаний.
</a:t>
            </a:r>
            <a:endParaRPr lang="en-US" sz="1352" dirty="0"/>
          </a:p>
        </p:txBody>
      </p:sp>
      <p:sp>
        <p:nvSpPr>
          <p:cNvPr id="14" name="Text 5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 условиях НТР и мирового хозяйства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НТР и ускорение глобализации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 сделали возможным управление распределёнными компаниями, когда разные этапы производства находятся в нескольких странах и координируются через цифровые сети.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усилилась не только из-за торговли, но и благодаря быстрому движению капитала, данных и управленческих решений между странами.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911" y="1802971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610" y="2222047"/>
            <a:ext cx="310200" cy="248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96534" y="2367427"/>
            <a:ext cx="310200" cy="31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33241" y="2186677"/>
            <a:ext cx="279037" cy="318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014411" y="1833991"/>
            <a:ext cx="310200" cy="24816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мирового хозяйства: ключевые тренды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 будет всё активнее использоваться в анализе данных, управлении производством и сервисах. Страны, которые быстрее внедряют такие решения, получают заметное преимущество в экономической конкуренции.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1926763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и роботизация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и автоматические системы продолжат заменять рутинные операции в промышленности, логистике и сельском хозяйстве. Это повысит производительность, но потребует новой подготовки кадров.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721800" y="29986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Низкоуглеродный переход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более чистой энергетике и ресурсосбережению станет важным условием устойчивого роста. Всё большее значение будут иметь энергоэффективность, переработка и снижение выбросов.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516813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Био- и квантовые технологии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Биоинженерия и квантовые разработки могут изменить медицину, материалы, вычисления и сельское хозяйство. Их распространение зависит от науки, инвестиций и долгосрочной государственной поддержки.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связность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Данные, платформы и облачные решения будут связывать рынки и компании ещё теснее. Конкурентоспособность всё чаще будет определяться качеством цифровой инфраструктуры и доступом к информации.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НТР изменила мир сильнее, чем любая отдельная отрасль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Научно-техническая революция сделала экономику более быстрой, сложной и взаимосвязанной, но одновременно обострила неравенство, экологические риски и зависимость стран от технологических лидеров.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2026-06-03T00:02:46Z</dcterms:created>
  <dcterms:modified xsi:type="dcterms:W3CDTF">2026-06-03T00:02:46Z</dcterms:modified>
</cp:coreProperties>
</file>