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574" y="909450"/>
            <a:ext cx="3223953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01450" y="2432550"/>
            <a:ext cx="39024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чисел в пределах 100 с переходом через десяток
</a:t>
            </a:r>
            <a:pPr algn="l" indent="0" marL="0">
              <a:lnSpc>
                <a:spcPct val="90000"/>
              </a:lnSpc>
              <a:buNone/>
            </a:pPr>
            <a:r>
              <a:rPr lang="en-US" sz="210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считать легко: сначала до десятка, потом дальше.
</a:t>
            </a:r>
            <a:endParaRPr lang="en-US" sz="2107" dirty="0"/>
          </a:p>
        </p:txBody>
      </p:sp>
      <p:sp>
        <p:nvSpPr>
          <p:cNvPr id="6" name="Text 1"/>
          <p:cNvSpPr txBox="1"/>
          <p:nvPr/>
        </p:nvSpPr>
        <p:spPr>
          <a:xfrm>
            <a:off x="4701450" y="4215550"/>
            <a:ext cx="4130700" cy="62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приём помогает быстро считать игрушки, карандаши и монеты, не перебирая числа по одному. Он делает устный счёт проще, а десятки и единицы — понятнее.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этот способ счёта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575" y="1857025"/>
            <a:ext cx="44100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09650" y="2842100"/>
            <a:ext cx="44100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это один десяток, удобная опора для быстрого сложения.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3375" y="3858150"/>
            <a:ext cx="45435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из начального курса математики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442850" y="1857025"/>
            <a:ext cx="3161100" cy="178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Круглое число помогает сразу увидеть, сколько ещё не хватает до следующего десятка.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800" y="1155563"/>
            <a:ext cx="8064000" cy="1693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48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до следующего десятка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числовом ряду хорошо видно, как число движется к 10, 20 или 30. Такой шаг становится первым и самым понятным.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8955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удобно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десяток уже найден, второй шаг даётся легче. Ребёнок видит не длинный счёт, а короткий и ясный путь к ответу.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91775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числа как удобная опора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общий приём для примеров 8+7, 9+6, 16+8 и 27+5.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считать через десяток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45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Найди, сколько не хватает до следующего круглого числа. Эта часть нужна, чтобы первый шаг сразу привёл к десятку.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4550" y="3593350"/>
            <a:ext cx="7894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Подбирай разложение по первому числу. Если до десятка не хватает 2, 1 или 4, именно столько берут сначала.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328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Раздели второе слагаемое на две части: одну для перехода к десятку, другую для продолжения счёта. Так пример становится коротким и удобным.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6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разложить второе число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575" y="1857025"/>
            <a:ext cx="44100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09650" y="2842100"/>
            <a:ext cx="44100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добавить сначала, чтобы получить 10.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3375" y="3858150"/>
            <a:ext cx="45435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 темы урока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442850" y="1857025"/>
            <a:ext cx="3161100" cy="178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примере 8+7 до десятка не хватает именно этой части, поэтому 7 удобно разложить на 2 и 5.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10 не хватает совсем немного, поэтому первый шаг здесь очень короткий. Число 9 легко превращается в десяток.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94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6 раскладывается на 1 и 5. Сначала получается 9+1=10, а потом к десятку прибавляется оставшаяся часть.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96575" y="1972725"/>
            <a:ext cx="23205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выходит быстро и без лишних действий: 10+5=15. Такой пример особенно помогает увидеть силу одной единицы.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9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9+6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3975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десяток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16 до 20 не хватает 4. Это первая часть, которая помогает сделать число круглым.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41150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Разлагаем 8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8 делим на 4 и 4, чтобы одна часть добрала до 20, а другая осталась на следующий шаг.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42000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Получаем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16+4=20, затем 20+4=24. Так видно, как новое десятковое число появляется в самом счёте.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8900" y="480000"/>
            <a:ext cx="82062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16+8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5951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30 не хватает 3, значит именно столько нужно взять сначала. Это делает первый шаг коротким и понятным.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27+5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6536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5 раскладывается на 3 и 2. Сначала 27+3=30, а потом к круглому числу прибавляется остаток.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7082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итоге получается 32. Пример показывает, что сначала лучше добраться до круглого числа, а затем спокойно досчитать дальше.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45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стоит сразу прибавлять второе число целиком: так легче сбиться и пропустить удобный шаг через десяток. Сначала нужно добрать до круглого числа, а потом считать дальше.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34675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двузначных числах важно не перепутать десятки и единицы. Если смешать их местами, ответ получится неверным, даже если действия записаны аккуратно.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328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ребёнок берёт не ту часть второго слагаемого и не доводит первый пример до 10, 20 или 30. Тогда следующий шаг уже становится запутанным.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32850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проста: первый шаг всегда должен привести к круглому числу. Если этого не произошло, значит, способ выбран или выполнен неправильно.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Ошибки, которые встречаются часто
</a:t>
            </a:r>
            <a:endParaRPr lang="en-US" sz="26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45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сложения полезно выполнить обратное действие — вычитание. Если ответ верный, то из суммы можно вычесть одно слагаемое и получить другое.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4550" y="3593350"/>
            <a:ext cx="7894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примеров, где вычитание возвращает исходные числа, показывает связь между действиями. Для младших школьников это хороший способ сделать вычисления спокойнее и надёжнее.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328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если 8+7=15, то 15−8=7 и 15−7=8. Такая проверка помогает быстро заметить ошибку и не доверять ответу вслепую.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6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7450" y="1276329"/>
            <a:ext cx="3506400" cy="33214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1729475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числовом луче хорошо видно, как число сначала делает шаг до ближайшего десятка, а затем движется к ответу. Такой путь помогает не теряться и лучше понимать, куда именно ведёт счёт.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3440950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Кубики, палочки и фишки делают задачу почти игрушечной: можно разложить 8 и ещё 7, 9 и ещё 6, 16 и ещё 8. Ребёнок видит состав числа и легче понимает, почему сначала удобно добираться до круглого числа.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на числовом луче и с предметами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запись помогает не пропустить переход через десяток и сохраняет понятный ход рассуждений.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записи в тетради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двузначном числе десятки и единицы работают вместе, как дружная команда. При сложении через десяток единицы могут превратиться в новый десяток, и это очень удобно.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94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в записи 18+5 сначала прибавляют 2, чтобы получить 20, а затем добавляют ещё 3. Так видно, как из единиц появляется новый десяток.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96575" y="1972725"/>
            <a:ext cx="23205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приём помогает понять строение числа: после перехода через десяток счёт продолжается уже в следующем десятке. Для младших школьников это важный шаг к уверенному счёту.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9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десятками и единицами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5319" y="1291100"/>
            <a:ext cx="338513" cy="300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1056" y="1291100"/>
            <a:ext cx="263288" cy="3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2475" y="3059858"/>
            <a:ext cx="364200" cy="2913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2250" y="3055087"/>
            <a:ext cx="300900" cy="300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этот приём нужен в жизни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702475" y="1819288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 ребёнка было 9 машинок и добавили ещё 8, удобнее сначала добрать до 10, а потом прибавить оставшиеся 7. Так счёт идёт быстрее и без лишних пауз.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17032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Игрушки и предметы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50600" y="181925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подсчёте яблок, конфет или печенья этот способ помогает не пересчитывать всё по одному. Особенно он выручает, когда нужно быстро сказать точное число.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837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Покупки и угощение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702475" y="354250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считают шаги, лестничные ступеньки или отрезки пути, переход через десяток делает счёт более удобным. Сначала добираются до круглого числа, потом спокойно продолжают.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1170325" y="3049200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и движение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50600" y="3566200"/>
            <a:ext cx="3647700" cy="8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математики этот приём помогает быстрее находить ответы и меньше ошибаться. Он тренирует устный счёт и делает работу с числами более уверенной.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218375" y="3049201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задания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0800" y="1379475"/>
            <a:ext cx="80337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короткие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Начинать удобно с пар 6+7, 8+5 и 9+4. В них первый шаг быстро приводит к десятку, поэтому правило становится особенно заметным.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1263100" y="2301325"/>
            <a:ext cx="74715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двузначным числам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можно взять 12+8 и 14+7. Здесь уже видно, что способ работает не только с однозначными числами, но и с числами до 100.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1825375" y="3223150"/>
            <a:ext cx="68496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Закрепление приёма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17+6 и 18+5 помогают повторить один и тот же ход рассуждений. Ребёнок замечает, что порядок действий не меняется.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387675" y="4109500"/>
            <a:ext cx="63468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серия для повторения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примеров подряд создают привычку сначала добираться до круглого числа. Это делает навык устойчивым и почти автоматическим.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для тренировки
</a:t>
            </a:r>
            <a:endParaRPr lang="en-US" sz="2600" dirty="0"/>
          </a:p>
        </p:txBody>
      </p:sp>
      <p:sp>
        <p:nvSpPr>
          <p:cNvPr id="12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462375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увидеть, сколько не хватает до следующего десятка. В примере 8+7 до 10 не хватает 2, и этот шаг становится отправной точкой.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правильное рассуждение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254010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второе число разлагают на две части. Для 7 удобно взять 2 и 5, чтобы одна часть помогла быстро добрать до десятка.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045646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записывают промежуточный результат: 8+2=10. Затем прибавляют оставшуюся часть, то есть 10+5=15, и получают ответ без путаницы.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744450" y="3837281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показывать оба шага письменно. Тогда видно не только число в конце, но и весь ход мысли — как в аккуратной математической дорожке.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3562" y="1471725"/>
            <a:ext cx="168600" cy="168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70200" y="1471725"/>
            <a:ext cx="168600" cy="168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61650" y="3303654"/>
            <a:ext cx="185700" cy="1650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13550" y="3301887"/>
            <a:ext cx="168600" cy="168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68900" y="480000"/>
            <a:ext cx="8206200" cy="66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запомнить способ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60030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Фразы-подсказки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слова вроде «сначала до десятка» и «потом остальное» напоминают порядок действий. Они помогают не перепутать шаги даже на быстром счёте.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495475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Рисунки и схемы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Изображения десятков, числовой луч и короткие схемы делают способ наглядным. Когда ребёнок видит путь, правило запоминается гораздо легче.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954750" y="3686375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Уверенность в ответе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один и тот же приём используется много раз, он становится привычным. Тогда счёт идёт спокойнее, а круглые числа уже не пугают.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98125" y="3686375"/>
            <a:ext cx="35292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упражнения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серии примеров закрепляют навык без усталости. Несколько минут в день лучше, чем долгий и утомительный марафон с ошибками и скукой.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2038875"/>
            <a:ext cx="80328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Счёт, который любит десятки
</a:t>
            </a:r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с переходом через десяток помогает считать быстрее, точнее и спокойнее. Стоит запомнить простой порядок: добрать до круглого числа, прибавить остаток и проверить ответ.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2026-05-20T15:42:20Z</dcterms:created>
  <dcterms:modified xsi:type="dcterms:W3CDTF">2026-05-20T15:42:20Z</dcterms:modified>
</cp:coreProperties>
</file>