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оперном театре: музыка, голоса и сценические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превращает музыку и сцену в настоящую сказку.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родилась в Италии более 400 лет назад и до сих пор поражает сочетанием музыки, слов и действия. Здесь живые голоса, яркие костюмы и сцена, где настроение меняется прямо на глазах.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опера удивляет детей и взрослых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Оперный театр часто сразу заметен в городе: у него высокий фасад, колонны, широкая лестница и большие двери. Такое здание выглядит празднично и словно приглашает войти.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зрительный зал, сцена, оркестровая яма, ложи, балконы и кулисы. Всё устроено так, чтобы зрители хорошо видели происходящее и ясно слышали музыку.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— торжественность, внутри — мир спектакля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Солисты, хор и оркестр создают главное звучание оперы. Они поют и играют так, чтобы история стала понятной и живой для зрителей.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Режиссёр, декораторы, костюмеры, гримёры и осветители продумывают образ спектакля. Благодаря им сцена превращается в дворец, лес или сказочный мир.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сцены меняют декорации и помогают всему происходить вовремя. В опере важна точность: даже маленькая задержка может нарушить общий ритм представления.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спектаклю состояться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Сопрано — самый высокий женский голос. Он часто звучит у нежных, юных или сказочных героинь и легко выделяется среди других голосов.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Меццо-сопрано звучит ниже сопрано и может передавать мягкость, смелость или характер сильной героини. Этот голос делает образ более объёмным и интересным.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Тенор — высокий мужской голос, а баритон звучит ниже и обычно кажется более серьёзным. Такие голоса помогают показать возраст, характер и настроение персонажа.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 — самый низкий мужской голос. Он часто подходит мудрым, важным или строгим героям. В опере голоса бывают настолько сильными, что слышны даже без микрофона.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Голоса, которые оживляют героев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стоит перед оркестром и показывает, когда начинать, ускоряться, замедляться и заканчивать. Его руки и дирижёрская палочка помогают всем музыкантам действовать вместе, как одна команда.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дирижёра оркестру было бы трудно держать общий темп и ритм. Он словно музыкальный капитан: следит, чтобы каждый инструмент звучал в нужный момент и не сбивался с пути.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дирижёр управляет музыкой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до премьеры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создаётся оперный спектакль.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 и виолончели часто ведут главную мелодию. Они могут звучать нежно и тихо или волнительно и ярко, помогая понять чувства героя почти без слов.
</a:t>
            </a:r>
            <a:endParaRPr lang="en-US" sz="1313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голоса оркестра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кларнеты и трубы придают музыке свет, блеск и особый характер. Эти инструменты легко меняют настроение сцены: от спокойного до торжественного.
</a:t>
            </a:r>
            <a:endParaRPr lang="en-US" sz="1341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помогают музыке стать собранной и мощной. Они подчёркивают важные моменты спектакля и делают звучание оркестра похожим на настоящий музыкальный вихрь.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в оркестровой яме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костюм помогает поверить в сказку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 принцессы и плащ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сразу подсказывает зрителю, кто стоит на сцене. Яркое платье, длинный плащ или блестящая корона помогают узнать героя ещё до того, как он начнёт петь. Так история становится понятной с первого взгляда и выглядит особенно празднично.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парик и грим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артисту нужно стать совсем не похожим на себя. Тогда помогают маска, парик и грим: они делают лицо выразительным, а образ — убедительным. Благодаря этим деталям волшебник, старик или сказочное существо будто оживают.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украшения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шьют из ярких тканей и украшают лентами, вышивкой, пуговицами и блёстками. Они должны быть не только красивыми, но и удобными, чтобы певец мог двигаться и свободно петь. Тогда сцена выглядит живой, а не просто нарядной.
</a:t>
            </a:r>
            <a:endParaRPr lang="en-US" sz="10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замысел художника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решает, где происходит действие: в замке, лесу, дворце или на площади. Он придумывает, как показать это на сцене так, чтобы зрители сразу поняли место.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изготовление частей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создают большие панели, тканевые полотна, лестницы и другие детали. Их раскрашивают и собирают так, чтобы декорация выглядела как настоящая.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спектакля — смена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переходит в новое место, рабочие сцены быстро меняют оформление. Иногда это происходит почти незаметно, словно по волшебству.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новая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декорация помогает почувствовать другой мир: тёмный лес, светлый зал или сказочный дворец. Так сцена каждый раз удивляет и не даёт заскучать.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декорации меняют место действия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делает сцену похожей на солнечный день или мерцание свечей, поэтому герои кажутся ближе и добрее, а действие — уютнее и спокойнее.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свет помогает показать ночь, тайну или ожидание. Красный, наоборот, усиливает тревогу, напряжение или важный поворот в сюжете, словно предупреждая зрителя.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Осветители умеют выделить одного героя или сразу всю группу артистов. Без удачного света сцена теряет часть волшебства, как красивая картина без рамки.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тени и настроение сцены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приходят заранее, сдают верхнюю одежду в гардероб и спокойно находят свои места. В зале ещё слышны шаги и шёпот, но постепенно наступает тишина.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спектакля телефоны выключают, чтобы их звуки не мешали музыке и пению. Когда прозвучит звонок, все готовы слушать внимательно и смотреть на сцену.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перед началом спектакля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важно: аплодируют после музыкального номера, а не во время пения.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этикет: аплодисменты в опере традиционно звучат после завершения музыкального номера.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певцам и оркестру не сбиться и даёт каждому номеру закончиться красиво. В опере ценят тишину, внимание и уважение к сцене.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 — сольная песня героя. В ней слышны его мысли, радость, сомнение или грусть, а музыка помогает лучше понять характер персонажа.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 поют два персонажа. Их голоса могут спорить, отвечать друг другу или звучать дружно, как разговор без обычных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— это большая группа певцов. Он создаёт мощное звучание и может передавать шум праздника, тревогу толпы или торжественный момент.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музыкальные части двигают сюжет вперёд. Благодаря им опера превращается в живую историю, которую не только слушают, но и чувствуют.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Ария, дуэт и хор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опере вместе с певцами выходят танцовщики балета. Их движения помогают показать праздник, сон, волшебство или напряжённую сцену без лишних объяснений.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особенно красиво звучит в паре с музыкой, потому что шаги и жесты повторяют её ритм. Тогда спектакль становится ярче, а история — понятнее и зрелищнее.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опера на одной сцене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83" y="1767994"/>
            <a:ext cx="277578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038" y="3304813"/>
            <a:ext cx="282669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известна своим Большим театром, который стал символом русского музыкального искусства и одной из самых узнаваемых театральных площадок страны.
</a:t>
            </a:r>
            <a:endParaRPr lang="en-US" sz="1344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в Санкт-Петербурге славится сильными традициями оперы и балета. Здесь выступают известные певцы, оркестры и танцовщики.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 Скала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 Скала в Милане — один из самых знаменитых оперных театров мира. Его имя сразу вызывает у любителей музыки уважение и интерес.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Гарнье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Гарнье в Париже поражает красотой здания и интерьеров. Это не только театр, но и настоящий архитектурный памятник искусства.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знаменитых оперных театра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певцы, дирижёр и оркестр должны точно совпадать по темпу, началу и окончанию музыки. Одно неверное движение может нарушить весь спектакль.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похожа на большую команду, где у каждого своя задача. Даже если человек не выходит на поклон, именно его труд помогает чуду случиться.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красивой сценой стоят костюмеры, гримёры, декораторы и рабочие сцены. Они готовят всё заранее, чтобы артисты могли выйти вовремя и в нужном образе.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опера похожа на командную игру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замечаем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тренирует внимание к музыке и голосам. Ребёнок учится слышать, как звуки могут быть радостными, тревожными или спокойными, и замечать настроение сцены.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оперой расширяет словарь и развивает воображение. Дети лучше понимают, как много людей нужно, чтобы создать большой и красивый спектакль.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знакомство с оперой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вечер в оперном театре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прихода зрителя до финальных аплодисментов и выхода из зала.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— это праздник музыки и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Оперный театр соединяет музыку, голоса, свет, костюмы и декорации в одно большое чудо. Когда все работают вместе, история оживает и надолго остаётся в памяти.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2026-05-24T18:36:17Z</dcterms:created>
  <dcterms:modified xsi:type="dcterms:W3CDTF">2026-05-24T18:36:17Z</dcterms:modified>
</cp:coreProperties>
</file>