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ситуация и рынок труда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влияет на развитие территории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и труда: о чем этот раздел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объясняет, где живут люди, как они перемещаются, где создаются рабочие места и почему одни территории растут быстрее других.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демографические процессы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рождений определяет, сколько детей появится в ближайшие годы. Это влияет на будущий состав населения, потребность в школах и число работников через одно-два десятилетия.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уменьшает численность населения и показывает, насколько долго люди живут. На нее влияют медицина, условия жизни, образ жизни и доступность помощи в регионах.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между территориями быстро меняют численность и состав жителей. Одни районы получают новых работников и школьников, а другие теряют активное население.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привлекает людей учебой, работой и услугами. В результате в крупных центрах сосредоточено больше населения, а небольшие поселения нередко пустеют.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России людей живет значительно больше, чем на востоке страны. Это связано с климатом, транспортом, историей освоения территорий и размещением хозяйства.
</a:t>
            </a:r>
            <a:endParaRPr lang="en-US" sz="1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какая часть жителей относится к детям, трудоспособным и пожилым людям.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пожилых, тем больше нагрузка на работающих и социальные системы.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возрастной структуры населения; без привязки к конкретному году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стареет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медицины, прививок и качества жизни помогает людям доживать до более старшего возраста. Поэтому доля пожилых граждан постепенно растет.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рождений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семьях рождается меньше детей, новое поколение становится численно слабее. Через несколько лет это уменьшает число подростков и молодых работников.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возрастной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молодых людей становится меньше, а пожилых больше, возрастает нагрузка на экономику. Важно заранее готовить специалистов для медицины, ухода и социальной сферы.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демография влияет на рынок труда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демографией и занятостью хорошо видна по тому, как меняются число работников, потребность в услугах и размещение предприятий.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влияют не только на численность людей, но и на то, где появляются рабочие места и каких специалистов не хватает.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ООН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способ перераспределения рабочей силы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между городами и регионами одной страны. Обычно они выбирают место, где легче учиться, найти работу, снять жилье и пользоваться транспортом.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из других государств помогает пополнять рабочую силу, особенно там, где не хватает местных специалистов. Он меняет языковую и возрастную структуру населения.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в 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чаще привлекают молодежь, потому что там больше колледжей, вузов, предприятий и возможностей для старта карьеры. Это усиливает рост агломераций.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из малых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небольших городов и сёл люди уезжают чаще, чем приезжают. В результате сокращается число работников, а местным школам, больницам и магазинам сложнее развиваться.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школы к профессии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показывает, как образование и условия жизни влияют на выбор работы и закрепление в регионе.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безработица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люди, у которых есть работа и доход за свой труд. Они участвуют в производстве товаров и услуг, поддерживая экономику семьи и региона.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тех, кто не имеет работы, но ищет ее и готов начать трудиться. Для статистики важно, что человек именно ищет занятость.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 долю безработных среди экономически активного населения. Этот показатель помогает сравнивать регионы и видеть, где труднее найти работу.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безработица не всегда означает благополучие. В некоторых местах одновременно не хватает работников и мало подходящих вакансий для молодых специалистов.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чаще всего нуждаются в работниках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относительную востребованность сфер занятости, а не точные статистические значения.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потребность обычно связана с базовыми услугами и техническими специальностями, где нехватка кадров ощущается особенно остро.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структуре спроса на рынке труда; без привязки к конкретному году
</a:t>
            </a:r>
            <a:endParaRPr lang="en-US" sz="7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нехватка кадров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будущих работников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рождается меньше детей, через несколько лет в экономику приходит более малочисленное поколение. Тогда предприятия, школы и больницы начинают конкурировать за ограниченное число молодых специалистов.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Пенсионный выход опытных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сотрудники уходят на пенсию, и на их место нужно быстро подготовить новых людей. Если обучение занимает долгое время, вакансия остается открытой, а нагрузка на коллег растет.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молодежи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часто уезжают в крупные города, где больше вузов, вакансий и возможностей для роста. Из-за этого в малых городах и селах особенно не хватает активных работников.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свободных мест не хватает людей с нужной подготовкой. Современные профессии требуют новых знаний, а школьная и профессиональная подготовка не всегда успевает за изменениями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населения и их роль в хозяйстве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по-разному участвуют в жизни общества: одни учатся, другие работают, третьи нуждаются в особой поддержке.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 взрослых, тем выше трудовой потенциал; рост доли детей требует вложений в школы, а увеличение числа пожилых усиливает социальную нагрузку.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ООН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учеба помогает выбрать профессию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открывает технические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математики школьники учатся считать, сравнивать, логически рассуждать и работать с формулами. Эти умения особенно важны для инженеров, программистов, строителей и специалистов, которые решают точные задачи каждый день.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предметы нужны почти всем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грамотно писать и ясно выражать мысли, а это важно в любой профессии. Умение читать, понимать инструкции и общаться с людьми полезно врачам, продавцам, учителям и офисным работникам.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 связывает интерес и потребность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становится осознаннее, когда человек знает, какие специалисты нужны в его городе или районе. География, информатика и консультации по профориентации помогают увидеть не только мечту, но и реальный путь к работе.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спросом на профессию и уровнем зарплаты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показана общая тенденция: чем труднее найти специалиста, тем выше вероятность более высокой оплаты. Это особенно заметно в технологиях и некоторых рабочих профессиях.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кадров часто повышает зарплату, но итоговый доход зависит еще и от региона, опыта и условий работы.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тенденциям рынка труда России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в городах и сельской местности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вакансии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заводы, офисы, магазины, университеты и учреждения услуг. Поэтому здесь больше вариантов работы, выше конкуренция и шире выбор профессий для выпускников.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рабочих мест меньше, а многие из них связаны с полями, фермами, переработкой продукции и обслуживанием местных жителей. Выбор профессий здесь уже, чем в городе.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молодых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выпускники часто уезжают в областные центры ради учебы и работы. Это помогает им строить карьеру, но одновременно ослабляет кадровую базу малых населенных пунктов.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потребности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становится меньше, сложнее удерживать школу, больницу, автобусные маршруты и магазины. Поэтому рынок труда напрямую влияет не только на доходы, но и на повседневную жизнь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улучшить демографическую ситуацию и занятость
</a:t>
            </a:r>
            <a:endParaRPr lang="en-US" sz="20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мер, которые поддерживают семьи, здоровье населения и рынок труда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 новые профессии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берет на себя часть повторяющихся задач, поэтому в организациях становится меньше простой ручной работы. Зато растет спрос на тех, кто умеет настраивать, обслуживать и улучшать цифровые системы.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новые специалисты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становятся профессии, связанные с данными, программированием, интернет-сервисами и технической поддержкой. Такие работники помогают предприятиям быстрее обрабатывать информацию и обслуживать клиентов.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традиционных профессиях нужны электронные документы, поиск информации, работа с таблицами и базовые навыки общения онлайн. Это помогает быстрее учиться и меньше зависеть от бумаги.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старт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будущей карьеры особенно полезны математика, информатика и английский язык. Они развивают логику, учат работать с технологиями и открывают доступ к более широкому кругу профессий.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 и возможные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проблемы отражаются на школах, больницах, рабочих местах и развитии территорий.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развития нужны меры сразу по нескольким направлениям: семья, здоровье, занятость и инфраструктура должны развиваться вместе.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ООН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увеличивается число людей старшего возраста, региону нужно больше врачей, социальных услуг и удобной городской среды. Это напрямую влияет на бюджет и качество жизни.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лет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старше — возраст, после которого доля жителей в России постепенно растет.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рынок труда связаны с географией территории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показывает, сколько людей живет в регионе, какого они возраста и где расселены. От этого зависит, где будут рабочие места, какие территории будут расти и как изменится жизнь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2026-06-02T18:01:38Z</dcterms:created>
  <dcterms:modified xsi:type="dcterms:W3CDTF">2026-06-02T18:01:38Z</dcterms:modified>
</cp:coreProperties>
</file>