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как художник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превратил личный опыт в правду о человеке и времени.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Солженицына прошла через войны, арест, лагеря, ссылку, эмиграцию и возвращение. Эти испытания стали основой его прозы и помогли ему говорить о судьбе страны через судьбу человека.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биографический контекст
</a:t>
            </a:r>
            <a:endParaRPr lang="en-US" sz="3188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свидетельство эпохи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считал, что литература должна говорить правду о времени, поэтому в его книгах важны реальные события, точные наблюдения и достоверные подробности жизни.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особенно внимательно показывал отдельного человека: его страхи, надежды, поступки и внутреннюю борьбу. Частная судьба у него всегда связана с большой историей.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передают нравственную атмосферу эпохи, когда людям приходилось отстаивать честь, свободу и память о себе, даже в самых тяжёлых обстоятельствах.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Лагерный опыт и творческое зрение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в 1945 году, лагеря и ссылка в Казахстане стали для Солженицына тяжёлым личным опытом. Именно он дал материал для самых известных книг писателя.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«Один день Ивана Денисовича» и книге «Архипелаг ГУЛАГ» частная биография превращается в художественное свидетельство о жизни миллионов людей и о цене несвободы.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39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6731" y="4186700"/>
            <a:ext cx="3771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00906" y="4229420"/>
            <a:ext cx="521700" cy="417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стиля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живые фразы делают повествование близким читателю и помогают услышать голос обычного человека.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еды, одежды, холода и труда создаёт ощущение достоверности и показывает суровый быт без украшений.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писателя звучат строго и честно, поэтому каждое событие воспринимается не только как факт, но и как моральный выбор.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интонация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жизни и творчества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показывают, как жизненные испытания постепенно превращались в литературную известность и мировое признание.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труднее становилась его биография, тем сильнее звучала тема правды, а творчество приобретало исторический вес.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А. И. Солженицына: 1918, 1945, 1953, 1962, 1970, 1974, 1994.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совершает громких подвигов, но остаётся внутренне стойким. Именно в этом Солженицын показывает настоящую силу человека.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«Один день Ивана Денисовича»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1962 года стала первым открытым рассказом о лагере в советской литературе и сразу привлекла внимание читателей своей честностью и точностью.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один день Шухова, полный холода, голода, тяжёлой работы и мелких, но важных попыток сохранить человеческое достоинство.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0009"/>
            <a:ext cx="4759500" cy="207878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Солженицына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книги писателя показывают разные стороны одной исторической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и темы объединены общим интересом к нравственному выбору и исторической правде.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И. Солженицына и общепринятые даты их публикации.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Солженицына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действуют обычные люди: заключённые, врачи, учителя, крестьяне, солдаты, инженеры. Каждый из них проходит проверку обстоятельствами и раскрывается через поступки.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характер не через внешнюю эффектность, а через речь, мысли и отношение к другим. Поэтому его герои кажутся живыми, узнаваемыми и особенно достойными уважения.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художественный мир Солженицына
</a:t>
            </a:r>
            <a:endParaRPr lang="en-US" sz="271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его прозы: от личного опыта к общему смыслу.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Солженицына — это не просто воспоминание о прошлом, а нравственный долг не дать исчезнуть судьбам людей, переживших репрессии, войну и лагеря.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возвращает читателю забытые имена и подробности жизни, чтобы история воспринималась не как сухой перечень дат, а как опыт конкретных людей.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память помогает сохранить связь между поколениями: знание о трагедиях прошлого делает человека внимательнее к чужой боли и собственной ответственности.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память становится у Солженицына и художественной темой, и гражданской позицией: помнить значит свидетельствовать, защищать правду и не соглашаться с забвением.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 прозе Солженицына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через частную судьбу писатель показывает нравственный выбор человека в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центры — правда, совесть и память; именно они определяют тон большинства произведений.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произведений А. И. Солженицына и школьного литературного анализа.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и мировое признание
</a:t>
            </a:r>
            <a:endParaRPr lang="en-US" sz="3122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 — Нобелевская премия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Присуждение премии подтвердило международное значение Солженицына как писателя, чья проза говорит о свободе, совести и цене человеческого достоинства.
</a:t>
            </a:r>
            <a:endParaRPr lang="en-US" sz="1218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— мировое чтение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переводились на разные языки и становились известны за пределами СССР, потому что поднимали темы, понятные читателям разных стран.
</a:t>
            </a:r>
            <a:endParaRPr lang="en-US" sz="133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1974 — усиление внимания к автору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высылки из СССР интерес к его личности и книгам ещё больше вырос: Солженицын стал символом писателя, отстаивающего правду.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маршрута одной судьбы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Москвы — в изгнание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1974 году Солженицына выслали из СССР, и его путь пролёг через Европу в США. Этот разрыв с родиной стал для писателя тяжёлым испытанием и одновременно временем, когда его голос стал особенно слышен миру.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1994 году Солженицын вернулся в Россию после долгих лет жизни за границей. На фоне карты этот путь читается как дорога длиной в десятилетия, завершившаяся встречей с родной страной и её читателями.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9019"/>
            <a:ext cx="4759500" cy="22607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писателя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соединяет точность наблюдения и сильный эмоциональный смысл. Эти приёмы делают изображённый мир достоверным и глубоким.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работают вместе: факты убеждают, а образы помогают почувствовать нравственную цену происходящего.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художественной прозы А. И. Солженицына.
</a:t>
            </a:r>
            <a:endParaRPr lang="en-US" sz="15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соединяет правду факта и силу образа: документальность у него не ослабляет искусство, а делает его ещё убедительнее и глубже.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Солженицына называют художником
</a:t>
            </a:r>
            <a:endParaRPr lang="en-US" sz="2959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превращать частную судьбу в образ эпохи: один день заключённого, один разговор или одна бытовая деталь у него раскрывают большой исторический смысл.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строится на точном отборе слов, выразительных деталях и ясной композиции, поэтому читатель не только понимает событие, но и переживает его.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реакция на его книги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его прозу была неоднозначной: одни читали с потрясением, другие спорили из-за смелости темы и прямого разговора о прошлом.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отклик вызвал интерес читателей; спорность и цензура показывают, насколько острыми были поднятые им вопросы.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общественной реакции на публикации и обсуждение произведений А. И. Солженицына.
</a:t>
            </a:r>
            <a:endParaRPr lang="en-US" sz="15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прийти к пониманию Солженицына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изучения помогает связать биографию писателя, исторический контекст и художественный анализ в одну целостную картину.
</a:t>
            </a:r>
            <a:endParaRPr lang="en-US" sz="14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00" y="1604408"/>
            <a:ext cx="521700" cy="46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175" y="1627595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9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4725" y="1627595"/>
            <a:ext cx="521700" cy="417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школьного курса литературы
</a:t>
            </a:r>
            <a:endParaRPr lang="en-US" sz="3081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Солженицына помогают увидеть XX век через судьбы людей. Школьник понимает, что история состоит не только из дат и событий, но и из личного опыта, страха, надежды и выбора.
</a:t>
            </a:r>
            <a:endParaRPr lang="en-US" sz="1288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писателя подводят к разговорам о честности, свободе и достоинстве. Они учат замечать, как человек ведёт себя в трудной ситуации и почему это важно для оценки героя.
</a:t>
            </a:r>
            <a:endParaRPr lang="en-US" sz="1288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и точный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пишет просто, но выразительно: через детали быта, короткие фразы и точные наблюдения. Такой стиль помогает читать сложную тему без лишней перегруженности.
</a:t>
            </a:r>
            <a:endParaRPr lang="en-US" sz="1374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центре повествования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главное — не событие само по себе, а внутренний мир героя. Поэтому школьное чтение развивает внимание к характеру, поступкам и человеческой стойкости.
</a:t>
            </a:r>
            <a:endParaRPr lang="en-US" sz="12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Солженицын: правда, слово,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показал, что сила литературы в умении говорить правду о человеке и времени. Его книги учат помнить, думать и беречь достоинство даже в трудных обстоятельствах.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2026-05-22T23:48:35Z</dcterms:created>
  <dcterms:modified xsi:type="dcterms:W3CDTF">2026-05-22T23:48:35Z</dcterms:modified>
</cp:coreProperties>
</file>