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 и гаметогенез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гаметы и почему они важны для наследственности?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соединяет наследственные признаки двух родителей и обеспечивает появление потомства с новым сочетанием свойств. Гаметы несут гаплоидный набор хромосом, а их слияние восстанавливает диплоидный набор и запускает развитие организма.
</a:t>
            </a:r>
            <a:endParaRPr lang="en-US" sz="1389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гаметы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половых клеток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приспособлены не к выполнению обычных функций ткани, а к оплодотворению и передаче наследственной информации следующему поколению, поэтому их строение резко отличается от соматических клеток.
</a:t>
            </a:r>
            <a:endParaRPr lang="en-US" sz="1034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гамета очень мала, подвижна и устроена так, чтобы активно двигаться к яйцеклетке; в ней есть ядро, акросома и жгутик, обеспечивающий перемещение.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гамета значительно крупнее, почти не движется самостоятельно и содержит большую цитоплазму, органоиды и питательные запасы, необходимые для первых этапов развития зародыша.
</a:t>
            </a:r>
            <a:endParaRPr lang="en-US" sz="1052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 гамет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 в форме и функции, обе гаметы человека имеют по 23 хромосомы и при оплодотворении участвуют в образовании зиготы с диплоидным набором.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сперматозоида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головке находится ядро с гаплоидным набором хромосом и акросома — особая структура с ферментами, которые помогают сперматозоиду пройти через оболочки яйцеклетки.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Шейка и средняя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Шейка соединяет головку с основной частью клетки, а в средней части сосредоточены митохондрии, которые снабжают сперматозоид энергией для движения к яйцеклетке.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Хвост-жгутик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представляет собой жгутик, создающий активное поступательное движение. Именно благодаря ему сперматозоид способен перемещаться в среде женских половых путей.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73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Компактные размеры, минимальное количество цитоплазмы и высокая подвижность делают сперматозоид эффективной клеткой для доставки наследственного материала к месту оплодотворения.
</a:t>
            </a:r>
            <a:endParaRPr lang="en-US" sz="11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яйцеклетки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 — одна из самых крупных клеток организма. Её большой объём связан с необходимостью накопить вещества, которые поддержат развитие зародыша на ранних этапах.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яйцеклетки содержатся РНК, белки и органические вещества. Эти компоненты обеспечивают первые процессы деления и роста до начала полноценного питания эмбриона.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яйцеклетки содержит гаплоидный набор хромосом. После слияния с ядром сперматозоида восстанавливается диплоидный набор, характерный для нового организма.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защищают яйцеклетку от повреждений и одновременно обеспечивают избирательное взаимодействие только с подходящим сперматозоидом в процессе оплодотворения.
</a:t>
            </a:r>
            <a:endParaRPr lang="en-US" sz="10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характеристика гамет человека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мужская и женская гаметы решают разные задачи: одна обеспечивает доставку ДНК, другая — условия для начального развития зародыша.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гамет напрямую связано с их функцией: подвижность важна для сперматозоида, а запас веществ — для яйцеклетки.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сперматозоида и яйцеклетки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559" y="118520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как процесс образования половых клеток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начинается с деления зародышевых клеток в половых железах. На этом этапе создаётся клеточный материал, из которого затем формируются будущие гаметы.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созреванием клетка увеличивается, накапливает вещества и подготавливается к делениям. Этот этап особенно важен для будущей яйцеклетки, которая должна обеспечить раннее развитие эмбриона.
</a:t>
            </a:r>
            <a:endParaRPr lang="en-US" sz="1205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процесса связана с мейозом. Именно в ходе двух последовательных делений число хромосом уменьшается вдвое, а клетки становятся гаплоидными.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гаметы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Финалом гаметогенеза становится образование функционально зрелых половых клеток, способных участвовать в оплодотворении и передавать наследственную информацию следующему поколению.
</a:t>
            </a:r>
            <a:endParaRPr lang="en-US" sz="12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образования гамет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общая схема гаметогенеза у человека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образование огромного числа клеток повышает вероятность оплодотворения и делает сперматогенез особенно интенсивным процессом.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сперматозоидов образуются у мужчины ежедневно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41221"/>
            <a:ext cx="4063200" cy="2186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набор хромосом и плоидность клеток на каждом этапе сперматогенеза.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диплоидной клетки последовательно формируются четыре гаплоидные гаметы, что обеспечивает сохранение числа хромосом у вида.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сперматогенеза и их результат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pPr algn="l" indent="0" marL="0">
              <a:lnSpc>
                <a:spcPct val="130039"/>
              </a:lnSpc>
              <a:buNone/>
            </a:pPr>
            <a:r>
              <a:rPr lang="en-US" sz="4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яичниках закладываются оогонии, которые активно делятся митозом и превращаются в первичные ооциты. На этом этапе формируется запас клеток, из которого позже будет происходить созревание.
</a:t>
            </a:r>
            <a:endParaRPr lang="en-US" sz="97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остановка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ооциты вступают в мейоз и надолго задерживаются в профазе I. Такое «ожидание» может продолжаться с внутриутробного периода до полового созревания.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Циклическое созревание
</a:t>
            </a:r>
            <a:pPr algn="l" indent="0" marL="0">
              <a:lnSpc>
                <a:spcPct val="130039"/>
              </a:lnSpc>
              <a:buNone/>
            </a:pPr>
            <a:r>
              <a:rPr lang="en-US" sz="5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половой зрелости часть ооцитов периодически возобновляет развитие под действием гормонов. Обычно в течение цикла созревает одна клетка, способная к оплодотворению.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мейоза
</a:t>
            </a:r>
            <a:pPr algn="l" indent="0" marL="0">
              <a:lnSpc>
                <a:spcPct val="130039"/>
              </a:lnSpc>
              <a:buNone/>
            </a:pPr>
            <a:r>
              <a:rPr lang="en-US" sz="5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оплодотворением и после него происходят неравные деления, при которых сохраняется почти вся цитоплазма яйцеклетки. Лишние хромосомные наборы уходят в полярные тельца.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овогенеза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биологии
</a:t>
            </a:r>
            <a:endParaRPr lang="en-US" sz="105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программы направлены на образование гаплоидных клеток, но реализуют разные репродуктивные стратегии: массовое производство мужских гамет и точечное формирование одной крупной женской клетки.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рассчитан на количество и подвижность, овогенез — на накопление ресурсов для раннего развития зародыша.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сперматогенеза и овогенеза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как основа образования гамет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I расходятся гомологичные хромосомы, поэтому число хромосом в клетках уменьшается вдвое. Именно этот этап переводит клетку из диплоидного состояния в гаплоидное.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мейозом ДНК удваивается один раз, после чего клетка проходит два последовательных деления. Это создаёт условия для уменьшения набора хромосом без повторного копирования наследственного материала.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делению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мейоза II расходятся сестринские хроматиды. Деление напоминает митоз, но происходит уже в гаплоидных клетках и завершает образование окончательных гамет.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мейоза — клетки с уменьшенным числом хромосом и новыми комбинациями генов. Благодаря этому сохраняется постоянство кариотипа вида при половом размножении.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результат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 наследственная изменчивость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гомологичные хромосомы тесно сближаются, образуют биваленты и обмениваются фрагментами. Такой обмен меняет сочетания аллелей и создаёт новые наследственные комбинации.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кроссинговера каждая гамета получает собственный набор генетических вариантов. Поэтому даже клетки одного организма не являются генетически одинаковыми, если не считать редких случаев.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разнообразие возникает из-за случайного распределения гомологичных хромосом по клеткам в мейозе. Этот механизм тоже относится к комбинативной изменчивости и работает независимо от кроссинговера.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потомства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вариантов сочетания генов образуется в гаметах, тем выше наследственное разнообразие потомков. Это повышает приспособляемость популяции к изменениям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гормональной регуляции гаметогенеза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ось гипоталамус — гипофиз — половые железы и механизмы обратной связи, изучаемые в школьной биологии.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14" y="1518700"/>
            <a:ext cx="3666171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гормоны разных уровней согласуют созревание гамет и поддерживают репродуктивный цикл.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строится как цепь сигналов: центральные гормоны запускают процесс, а половые гормоны уточняют и ограничивают его через обратную связь.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и их роль в гаметогенезе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 значение зрелых гамет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сперматозоида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Акросома сперматозоида выделяет ферменты, которые помогают пройти оболочки яйцеклетки. Без этой «химической помощи» слияние клеток было бы невозможно.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ядер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сперматозоида объединяются наследственные материалы двух гамет. Восстанавливается диплоидный набор хромосом, и образуется зигота — первая клетка нового организма.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получает гены от обоих родителей, поэтому признаки наследуются не по отдельности, а в новом сочетании. Именно это делает половое размножение источником разнообразия.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гаметы нужны не только для продолжения рода, но и для передачи видовых признаков следующим поколениям. Гаметогенез обеспечивает непрерывность жизни и генетическое обновление популяций.
</a:t>
            </a:r>
            <a:endParaRPr lang="en-US" sz="10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464" y="1356358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13821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53304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63011"/>
            <a:ext cx="218400" cy="1747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приводят нарушения гаметогенеза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наиболее известным последствиям относятся синдром Дауна, синдром Тернера и синдром Клайнфельтера. Их причина связана с нарушением числа хромосом.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синдромы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гаметогенеза могут снижать фертильность и повышать риск наследственных патологий. Поэтому важны профилактика, бережное отношение к здоровью и своевременное обследование.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здоровья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Токсические вещества, радиация, инфекции и перегрев ухудшают деление клеток и повышают риск повреждения ДНК. Наиболее уязвимы клетки в стадии созревания.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Нерасхождение хромосом в мейозе приводит к появлению клеток с лишними или недостающими хромосомами. Такие изменения называют анеуплоидиями.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мейоза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повышается вероятность ошибок при образовании гамет, особенно у женщин. Это связано с длительным существованием ооцитов и накоплением повреждений.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родителей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школьной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 период деления особенно чувствительны к вредным воздействиям, поэтому образ жизни и условия среды напрямую отражаются на репродуктивной функции.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факторы, повреждающие ДНК и гормональную регуляцию; их влияние проявляется по-разному у мужчин и женщин.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качество гамет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связывает строение клеток, мейоз и гормональную регуляцию в единую систему, благодаря которой сохраняется число хромосом, возникают новые комбинации признаков и становится возможным продолжение человеческого рода.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 — основа наследственности и размножения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2026-06-01T17:11:43Z</dcterms:created>
  <dcterms:modified xsi:type="dcterms:W3CDTF">2026-06-01T17:11:43Z</dcterms:modified>
</cp:coreProperties>
</file>