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учимся для мира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учит говорить ясно, вежливо и по-доброму.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жизни третьеклассника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дети учатся читать, писать, проверять слова и точно выражать мысли. Эти умения помогают отвечать у доски, понимать задания и общаться спокойно, без лишних ошибок и путаницы.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нам понимать друг друга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умеем спрашивать ясно и спокойно, собеседник легче понимает, что нам нужно. Так разговор становится точнее, а ответ — полезнее и добрее.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Договариваться о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попросить о поддержке, объяснить просьбу и согласовать действия. Вежливая фраза делает договорённость спокойной и помогает избежать лишних споров.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 чувствах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назвать радость, обиду, удивление или тревогу. Если говорить честно и без грубости, людям легче понять друг друга и поддержать в нужный момент.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добрые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делает общение мягче и теплее. Приветствие, благодарность, просьба и извинение помогают не ранить товарища и поддерживают дружелюбную атмосферу в классе.
</a:t>
            </a:r>
            <a:endParaRPr lang="en-US" sz="8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звучит в разговоре, на уроке, в игре и у доски. В ней важны голос, интонация и умение быстро подбирать слова.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и когда пишем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живёт в тетради, дневнике, письме и объявлении. Здесь особенно нужно быть внимательным к буквам, порядку слов и знакам препинания.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маленький строитель смысла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 просто стоит в предложении, а выполняет свою работу. Одно точное слово может сделать мысль ясной, а неточное — запутать читателя.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«смелый» и «осторожный», «тихий» и «громкий». Такие слова помогают увидеть различия, будто у каждой мысли есть свой костюм и свой характер.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словарь, тем легче говорить красиво и понятно. Тогда фразы звучат увереннее, а собеседнику не приходится разгадывать смысл, как тайну про пропавшую ручку.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понятное предложение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ученику построить предложение без путаницы и сохранить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вежливой речи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разговор стоит со слова приветствия. Оно помогает открыть общение спокойно и показывает уважение к человеку рядом.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нужна помощь, лучше говорить «пожалуйста» и называть просьбу ясно. Тогда собеседнику легче откликнуться, а разговор звучит мягче и дружелюбнее.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вежливые слова нужны всегда: на уроке, на перемене, в столовой и при разговоре со взрослыми. Они делают общение спокойным и приятным.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 и «извините» очень короткие, но сильные. Они умеют исправлять неловкость почти как маленькая волшебная палочка.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дружить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попросить мяч и не поссориться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двое ребят спорили из-за мяча, но один спокойно сказал: «Дай, пожалуйста, после тебя». Второй улыбнулся и согласился. Грубых слов не понадобилось, и игра продолжилась, будто спор был просто короткой остановкой.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помогает помириться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подружки не поделили карандаш, и в воздухе уже запахло обидой. Одна девочка сказала: «Извини, я не хотела», а другая ответила: «Ничего, давай вместе рисовать». Так ссора растаяла очень быстро.
</a:t>
            </a:r>
            <a:endParaRPr lang="en-US" sz="917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в котором всем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дети выбирали заголовок к тексту. Каждый хотел предложить своё слово, и никто не перебивал. Они слушали друг друга, уточняли мысли и нашли удачный вариант вместе. Получился разговор, после которого хочется дружить ещё крепче.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 слышать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собеседник не перебивает, потому что понимает: чужую мысль нужно дождаться до конца. Тогда ответ получается точнее, а разговор — спокойнее и полезнее.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русского языка внимательное слушание особенно важно. Если не услышать задание или правило, можно сделать ошибку, даже если знаешь материал очень хорошо.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слушают друг друга в паре, работать становится легче. Один говорит, другой запоминает главное, и вместе они справляются с заданием быстрее и дружнее.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себя, если возник спор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помогает решить маленькую трудность без крика и обид.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словах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дуб подсказывают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будто прячет нужную букву. Тогда на помощь приходит проверочное слово, где звук слышится ясно: лес — леса, дуб — дубы. Так ученик проверяет опасное место и пишет спокойно, без догадок и лишней спешки.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без коварных сюрпризов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особенно важно замечать безударные гласные, парные согласные на конце и мягкий знак. Если смотреть внимательно, каждая буква встанет на своё место. Тогда запись получится аккуратной, а читатель поймёт её с первого раза.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 в предложении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отвечает на вопросы кто? что? Оно помогает назвать человека, животное, вещь или явление, чтобы в предложении сразу было понятно, о ком или о чём идёт речь.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описывает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делает речь ярче и точнее. Оно помогает сказать, какой предмет: большой, весёлый, зимний или добрый. Без него предложение звучало бы намного беднее.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рассказывает, что делает предмет: бежит, рисует, читает, поёт. С глаголом предложение оживает, как будто в нём кто-то начал двигаться и говорить.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строят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разных частей речи дружат в одном предложении, мысль получается ясной и красивой. Ученик легче понимает текст и сам учится говорить точнее.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текст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тема и первое предложение. Оно знакомит читателя с тем, о чём будет идти речь.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добавляются главные мысли и подробности. Предложения связаны между собой и помогают раскрыть тему без путаницы.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завершение подводится итог. Текст становится цельным, и его легко пересказать, потому что у него есть ясный смысл и порядок.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знаки препинания помогают читать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 точку в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точка будто говорит: «Стоп, мысль закончена». Без неё предложение может тянуться и сбивать с толку. С точкой читать легче, потому что видно, где остановиться и начать новую мысль. Это как аккуратная дверь в конце фразы.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радость звучат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помогает спросить, а восклицательный — передать удивление, радость или сильное чувство. Если перепутать их, смысл меняется. Тогда обычная просьба вдруг звучит как команда, а вопрос может показаться очень сердитым.
</a:t>
            </a:r>
            <a:endParaRPr lang="en-US" sz="1042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русский язык помогает учиться другим предметам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математики важно внимательно читать задачу. Если понять каждое слово, легче выбрать действие и не перепутать, что нужно найти в ответе.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окружающем мире русский язык помогает разбираться в названиях явлений, растений и животных. Точный текст делает объяснение понятным и запоминающимся.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чтении грамотная речь нужна, чтобы пересказывать текст, находить главную мысль и отвечать полными предложениями. Тогда мысли звучат ясно и уверенно.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русский язык помогает аккуратно записывать ответы, подписи и правила. Чем внимательнее ученик читает и пишет, тем меньше ошибок появляется в тетради.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93" y="3429876"/>
            <a:ext cx="20115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работа вместе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Обсуждаем без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легче договориться, как проверить слово или выбрать заголовок. Ребята учатся слушать друг друга и спокойно предлагать свои идеи.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ошибки дружно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проверяют вместе, заметить пропущенную букву или неверный знак препинания проще. Один смотрит внимательнее, другой замечает то, что сначала ускользнуло.
</a:t>
            </a:r>
            <a:endParaRPr lang="en-US" sz="896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Делимся мыслями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ученика может быть удачная мысль. В группе она не теряется, а помогает всем сделать задание лучше и интереснее.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уважать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показывает, что у товарища тоже могут быть хорошие идеи. Так дети становятся терпеливее, смелее и увереннее в своих ответах.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говорят тепло и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говорить спокойно, не перебивая и не повышая голос. Вежливые слова и ясные ответы помогают близким лучше понимать друг друга и сохранять доброе настроение.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в школе и дома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речь помогает учиться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культура речи нужна на уроке, в коридоре и на перемене. Когда ученик говорит уважительно, легче договориться, попросить помощь и не поссориться по пустякам.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красивой речи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чтение каждый день тренирует слух и память. Слова звучат чётче, а фразы становятся увереннее, будто их репетируют перед выступлением.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или вечер — читаем вслух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трудным, его нужно проверить или запомнить. Так в тетради становится меньше ошибок, а в голове — больше порядка.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— под особый контроль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слушает, как читает взрослый или учитель, он замечает ударение, паузы и правильное произношение. Это очень помогает повторить текст без спешки.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чтения — как подсказка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письма полезно ещё раз посмотреть текст. Тогда можно заметить пропущенную букву, лишнее слово или забытый знак препинания и сразу всё исправить.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Перечитываем готовую работу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помогают не только на уроках, но и в общении с одноклассниками и взрослыми. Чем точнее речь, тем легче понимать друг друга.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этой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классу особенно важно учиться говорить и писать аккуратно.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так, чтобы было мирно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учит не только правилам, но и доброте в словах. Когда ребёнок пишет аккуратно, слушает внимательно и говорит уважительно, в классе и дома становится спокойнее и дружелюбнее.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2026-05-22T01:48:56Z</dcterms:created>
  <dcterms:modified xsi:type="dcterms:W3CDTF">2026-05-22T01:48:56Z</dcterms:modified>
</cp:coreProperties>
</file>