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Рим: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историей и значением раннего Рима для европейской культуры.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возник на важном перекрёстке путей Италии, на берегу реки Тибр среди семи холмов. Здесь смешались культуры латинов, этрусков и других племён, формируя основу для развития города-государства.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расположение и культурные корни Рима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легенде, близнецы Ромул и Рем были вскормлены волчицей. Их судьба стала ключом к рождению Рима как великого города.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Ромул и Рем — братья-основатели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Ромул и Рем поссорились из-за места основания города. Победив, Ромул стал первым царём, заложив традиции власти и единства.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власть и рождение Рима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подчёркивает ценности мужества, сплочённости и решимости, которые стали основой римского общества и идентичности.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 смысл легенды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мифы об основании Рима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холмов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холмов, включая Палатин и Капитолий, были очагами первых поселений, важных для роста города. Они служили фундаментом для развития общества.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преимущество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 обеспечивали защиту и контроль над рекой Тибр — ключевым торговым путём. Это помогало Риму укрепляться и развиваться.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холмов: естественная защита и центр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661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669" y="3137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0294" y="31370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население с собственными традициями и языком, давшее начало римскому обществу.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 архитектуре, культуре и религии, обогатившее город новыми знаниями и обычаями.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Сабины и волски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Италийские племена, чьи обычаи и ремёсла вплетались в ткань римской жизни.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традиций и навыков разных народов способствовало развитию раннеримского общества.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населения раннего Рима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было главной деятельностью: выращивались пшеница, ячмень, виноград и оливки, а также разводили скот, обеспечивая пищевые ресурсы городского населения.
</a:t>
            </a:r>
            <a:endParaRPr lang="en-US" sz="1668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 соседними племенами и греческими колониями расширяла ассортимент товаров и укрепляла экономику, способствуя развитию ремёсел и обмену опытом.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экономики: земледелие и торговля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сосредотачивалась в руках царя, который управлял страной и возглавлял армию.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представлял совет старейшин, помогая царю с решением государственных вопросов.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собрания давали гражданам право влиять на важные решения и обеспечивали равновесие между властью и обществом.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структура раннего Рима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устои и быт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Глава семьи, pater familias, контролировал имущество и воспитание детей, царя в доме придерживались строгой иерархии и дисциплины.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 заключалась в управлении домашним хозяйством и воспитании младших, поддерживая семейные традиции и честь.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алфавит возник под влиянием этрусков и греческих колоний, став основой письменной культуры.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надписи использовались в надгробных памятниках, юридических документах и религиозных текстах.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письма позволило развивать юридические законы и системы управления городом.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включало обучение чтению, письму и арифметике, что способствовало подготовке будущих граждан.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письменности и образования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в раннем Риме: главные этапы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753 год до н.э. — основание Рима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Ромул становится первым царём, закладывая основы государственной структуры и власти в городе.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Нумы Помпилия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религиозных законов и учреждение важных культовых и юридических институтов.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Тулла Гостилия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на военных победах и расширении территории, укрепление военной организации.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царь Тарквиний Гордый и конец монархии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Злоупотребления власти вызвали волнения и изгнание царя, приведшие к установлению республики в 509 году до н.э.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509 году до н.э. была установлена система двух консулов, избираемых ежегодно. Такой порядок предотвращал слишком большую власть одного человека и обеспечивал более справедливое управление городом.
</a:t>
            </a:r>
            <a:endParaRPr lang="en-US" sz="706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коллегиальной власти: консулы
</a:t>
            </a:r>
            <a:endParaRPr lang="en-US" sz="897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сенат и народные собрания, которые разделяли полномочия и формировали законы. Это нововведение позволило расширить политическое участие, в частности, активизировались права простых граждан — плебеев.
</a:t>
            </a:r>
            <a:endParaRPr lang="en-US" sz="687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государственных институтов
</a:t>
            </a:r>
            <a:endParaRPr lang="en-US" sz="924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республике: новые формы власти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состоял преимущественно из патрициев и влиял на законодательные и внешнеполитические решения, выступая советом для магистратов, включая консулов.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собрания, центуриатные и трибутные, решали важные вопросы, включая объявления войны, мира и избрание должностных лиц, что давало гражданам право голоса.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сената и собраний создавало механизм баланса между аристократией и широким народом, снижая риск злоупотребления власти отдельными группами.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сената и народных собраний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Легион стал основной тактической единицей римской армии, насчитывая до пяти тысяч бойцов, что обеспечивало мобилизационную гибкость.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разделяли солдат на центурии в зависимости от имущественного положения, что влияло на оснащение и боевой порядок.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реформы способствовали дисциплинированности и профессионализации войска, повышая его эффективность в боевых действиях.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армии позволила Риму успешно защищать границы и расширять территорию путём завоеваний и союзов.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реформы и организация армии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представляли собой аристократию, потомков первых поселенцев, имевших привилегии в политике и собственности.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были свободными гражданами, не имевшими аристократического статуса, но постепенно добивавшимися расширения прав.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и клиенты занимали низшие ступени общества, часто зависели от патрициев и не обладали политическими правами.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раннего Рима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494 году до н.э. введён институт народных трибунов для защиты плебеев от произвола патрициев и магистратов. Они получили право вето — важный инструмент влияния.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Плебейские трибуны стали голосом простых граждан, способствуя социальной справедливости и закладывая основы республиканской демократии.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Плебейские трибуны: первые шаги демократии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525" y="3345000"/>
            <a:ext cx="30918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конфликтов с соседями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вступил в длительные военные столкновения с этрусками, латинами и сабинами, укрепляя свои позиции на Апеннинском полуострове.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387600" y="935100"/>
            <a:ext cx="30150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легионов и союзов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легионной системы и дипломатические соглашения позволили эффективно вести борьбу и укреплять влияние на близлежащие земли.
</a:t>
            </a:r>
            <a:endParaRPr lang="en-US" sz="1351" dirty="0"/>
          </a:p>
        </p:txBody>
      </p:sp>
      <p:sp>
        <p:nvSpPr>
          <p:cNvPr id="9" name="Text 2"/>
          <p:cNvSpPr txBox="1"/>
          <p:nvPr/>
        </p:nvSpPr>
        <p:spPr>
          <a:xfrm>
            <a:off x="5664850" y="3345000"/>
            <a:ext cx="30918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Центральной Италией к III веку до н.э.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III веку до н.э. Рим завоевал значительные территории, подготовив основу для последующих расширений по всей Италии.
</a:t>
            </a:r>
            <a:endParaRPr lang="en-US" sz="135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и расширение территории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Пантеон богов и их роль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божеством был Юпитер, покровитель державы. Марс олицетворял военную мощь, а Юнона заботилась о женщинах. Боги объединяли общество и создавали систему ценностей.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обряды и жречество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Жрецы, такие как понтифики и авгуры, контролировали соблюдение ритуалов и предсказаний, обеспечивая гармонию между богами и людьми через праздники и жертвоприношения.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культ в раннем Риме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жили в просторных домусах с атриумами, тогда как бедняки обитали в многоквартирных инсульях, где условия были более стеснёнными.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Тога была признанным символом римского гражданина, носилась на официальных мероприятиях, в повседневной жизни популярной была простая туника.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начиналось в семье, где дети учились чтению и письму; позднее появлялись первые школы для обучения арифметике и традициям.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включала семейные обеды, участие в религиозных фестивалях и обучение гражданским обязанностям с ранних лет.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Жизнь, быт и образование в раннем Риме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Этруски передали римлянам арочные конструкции, канализационные системы и комплексные сооружения. Их технические достижения помогли развитию городских инфраструктур и улучшению условий жизни.
</a:t>
            </a:r>
            <a:endParaRPr lang="en-US" sz="884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Этрусское наследие в архитектуре и инженерии
</a:t>
            </a:r>
            <a:endParaRPr lang="en-US" sz="1148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подарили римлянам элементы скульптуры, живописи и алфавит, который стали основой латинского письма. Это позволило развить письменность и культурные традиции.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Греческое влияние на искусство и алфавит
</a:t>
            </a:r>
            <a:endParaRPr lang="en-US" sz="1338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Этрусские ритуалы, включая аугуров и других жрецов, вошли в римскую религиозную практику. Это обеспечивало сохранение связей с божественным и социальное единство.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традиции и обряды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этрусков и греков на формирование Рима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Рим создал прочные культурные, политические и военные основы, которые заложили путь к могуществу. Его успехи стали фундаментом для развития мировой цивилизации и европейской истории.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раннего Рима: фундамент великих перемен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2026-05-10T09:58:15Z</dcterms:created>
  <dcterms:modified xsi:type="dcterms:W3CDTF">2026-05-10T09:58:15Z</dcterms:modified>
</cp:coreProperties>
</file>