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России: карта управления и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районы России и почему они важны каждому.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большая, поэтому ей нужны разные уровни управления. Районы помогают связать решения государства, региона и местной жизни: школы, дороги, транспорт, благоустройство и помощь жителям.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уровня: округ, субъект, район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округ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округ — это крупная часть страны, созданная для удобства управления и координации. Он не заменяет регион, а помогает организовать работу нескольких субъектов.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Российской 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РФ — это самостоятельная часть страны со своей властью и законами в пределах федеральных правил. Именно на этом уровне решается множество региональных вопросов.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 — более мелкая территория внутри субъекта или муниципалитета. Он связан с повседневными делами людей, местными службами и населёнными пунктами.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район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 административном смысле входит в состав региона и не является отдельным субъектом страны. Его границы определяются системой управления, а не только географией.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города, район не всегда имеет плотную застройку и единую городскую среду. Его территория часто намного шире и разнообразнее по условиям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населённых пунктов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 могут входить сёла, деревни, посёлки и иногда малые города. Поэтому он объединяет несколько населённых пунктов в одну управленческую территорию.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уровня субъекта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субъекта район отличается тем, что не обладает статусом региона страны. Он действует на более низком уровне и решает местные, а не государственные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знать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 — это способ разделить страну на части, чтобы управлять ею удобнее. Благодаря ему понятно, кто за что отвечает на разных уровнях.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Муниципальное образование — территория, где жители и местные органы решают вопросы повседневной жизни. Сюда относятся дороги, благоустройство, общественные пространства и часть социальных услуг.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 — орган, который организует работу района или города. Она координирует службы, принимает решения по местным делам и следит за выполнением задач.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система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составлена по общему принципу административного и муниципального деления России.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085358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обычно имеют собственные конституции и выраженную культурную самобытность. Они входят в состав России и участвуют в общем управлении наравне с другими субъектами.
</a:t>
            </a:r>
            <a:endParaRPr lang="en-US" sz="974" dirty="0"/>
          </a:p>
        </p:txBody>
      </p:sp>
      <p:sp>
        <p:nvSpPr>
          <p:cNvPr id="11" name="Text 2"/>
          <p:cNvSpPr txBox="1"/>
          <p:nvPr/>
        </p:nvSpPr>
        <p:spPr>
          <a:xfrm>
            <a:off x="2054917" y="2085358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 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и области — самые привычные для карты России типы субъектов. Они отличаются историей формирования, но в системе страны имеют одинаковый статус региона.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3803440" y="2085358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федерального значения — это крупные города, которые являются отдельными субъектами РФ. Они совмещают функции города и региона одновременно.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5551962" y="2085358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область и автономные округа создавались для учёта особенностей проживания отдельных народов и территорий. Сегодня они тоже входят в единую систему субъектов.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7300482" y="2085358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субъекта есть своя власть и свои решения по части вопросов, но все они работают в рамках Конституции и законов России.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субъекты РФ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город и субъект: сравнение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управления по масштабу и задачам.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управляет регионом, город — городскими делами, район связывает несколько населённых пунктов.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административному и муниципальному устройству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6345" y="1965637"/>
            <a:ext cx="184589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местного значения соединяют населённые пункты, школы и важные объекты. От их состояния зависит, как быстро добраться до учёбы, работы, больницы и магазинов.
</a:t>
            </a:r>
            <a:endParaRPr lang="en-US" sz="1008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Благоустройство делает пространство удобным и безопасным: ремонт тротуаров, освещение, уборка дворов, уход за парками и площадками. Это заметно в каждом посёлке и городе.
</a:t>
            </a:r>
            <a:endParaRPr lang="en-US" sz="1008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дома культуры и спортивные площадки помогают жителям учиться, отдыхать и общаться. Они формируют среду, где можно проводить свободное время рядом с домом.
</a:t>
            </a:r>
            <a:endParaRPr lang="en-US" sz="1008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Водоснабжение, вывоз мусора и другие коммунальные услуги нужны ежедневно. Если они работают хорошо, район становится более удобным для жизни и учёбы.
</a:t>
            </a:r>
            <a:endParaRPr lang="en-US" sz="994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ФАП и поликлиники — часть привычной инфраструктуры, с которой люди сталкиваются постоянно. Муниципальный уровень помогает сделать эти услуги доступнее.
</a:t>
            </a:r>
            <a:endParaRPr lang="en-US" sz="1008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муниципальный уровень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управляется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районная власть получает запросы и организует работу местных служб.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район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объединяет несколько близких территорий и населённых пунктов. Это помогает понять, какие сёла, посёлки и маленькие города связаны между собой дорогами, школами и общими службами.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район одинаков по размеру и населению. В одних больше деревень, в других — один крупный посёлок и несколько небольших населённых пунктов вокруг него.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обычно играет районный центр. Здесь размещаются администрация, больница, почта, школа, а также службы, к которым жители обращаются чаще всего.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района связаны общими задачами: транспортом, образованием, медициной и благоустройством. Поэтому район удобен как единица местной жизни и управления.
</a:t>
            </a:r>
            <a:endParaRPr lang="en-US" sz="10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занятия людей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задают, какие занятия становятся главными: в холодных районах важнее промыслы и животноводство, в тёплых — земледелие и 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 и удобнее транспорт, тем разнообразнее хозяйство района; суровые условия сильнее сужают выбор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природным зонам России; без статистических данных
</a:t>
            </a:r>
            <a:endParaRPr lang="en-US" sz="8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расстояния большие, а погода часто суровая. Люди приспосабливаются к холоду, поэтому важны северные промыслы, перевозки по зимникам и надёжная связь между посёлками. Жизнь там особенно зависит от транспорта и снабжения.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район выглядит иначе: вокруг много леса, а посёлки могут стоять далеко друг от друга. Здесь развиваются лесное хозяйство, переработка древесины и сбор ягод, грибов, а ещё местный туризм.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и промышленный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и промышленных районах картина ещё другая. Открытые пространства удобны для земледелия, а рядом с заводами и карьерами появляются рабочие посёлки, дороги и склады, которые связывают хозяйство с рынками.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районах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16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3353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3665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165" y="2057985"/>
            <a:ext cx="445422" cy="5090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детский сад делают район удобным для семей. Если учреждения находятся рядом, детям проще учиться, а взрослым — планировать работу и поездки.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связывают сёла и районный центр, а автобусные маршруты помогают добираться до школы, больницы и магазинов. Без них повседневные поездки становятся долгими и неудобными.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ФАП, поликлиника и скорая помощь особенно важны там, где населённые пункты удалены друг от друга. От скорости доступа к медицине часто зависит безопасность жителей.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мобильная связь соединяют жителей с услугами, новостями и учёбой. Для удалённых районов это не роскошь, а необходимая часть жизни и работы.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площадки, клубы, библиотеки и дома культуры помогают проводить свободное время, общаться и сохранять традиции. Это делает район не только удобным, но и живым.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жизнь удобной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населённые пункты стоят далеко друг от друга, возрастает значение дорог, связи и регулярного транспорта. Без этого школьные поездки, доставка товаров и работа служб становятся сложнее.
</a:t>
            </a:r>
            <a:endParaRPr lang="en-US" sz="1009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Ежедневная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район начинает жить по расписанию: школьные маршруты, выезды врачей, доставка продуктов и вывоз мусора требуют точной координации между центром и поселениями.
</a:t>
            </a:r>
            <a:endParaRPr lang="en-US" sz="1009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Близость к 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районах люди чаще знают друг друга лично, а до центра добираются быстрее. Поэтому здесь сильнее заметны местные связи и участие жителей в решении общих дел.
</a:t>
            </a:r>
            <a:endParaRPr lang="en-US" sz="1009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районы отличаются друг от друга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 не статистику, а типичные различия между районами по доступности транспорта. Она помогает увидеть, почему одни территории развиваются быстрее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доступными обычно оказываются районы с плотной сетью дорог и центров занятости; сложнее всего — в горных и удалённых территориях.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типам районов России; без статистических данных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249714"/>
            <a:ext cx="6060571" cy="14527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район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чек-лист поможет собрать описание любого района и показать, как природные условия, населённые пункты и инфраструктура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заполнить все пункты, получится цельная характеристика района: где он находится, как устроен и чем живут его 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для описания района
</a:t>
            </a:r>
            <a:endParaRPr lang="en-US" sz="8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и городской округ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отличается район от городского округа: одинаковы ли у них задачи и как распределены территории и населённые пункты.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уровня решают местные вопросы, но район больше связан с территорией вокруг центра, а городской округ — с жизнью одного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основам местного самоуправления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выше?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уровни управления: район находится ниже субъекта, а субъект — это уже регион страны. Такая схема помогает не путать местные и региональные задачи.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район?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 входят сёла, деревни, посёлки и иногда малые города. Районный центр объединяет их и становится местом, где находятся основные службы.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разные?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район связан с земледелием и малой плотностью населения, а промышленный — с заводами, карьерами и рабочими посёлками. Природа и хозяйство формируют облик территории.
</a:t>
            </a:r>
            <a:endParaRPr lang="en-US" sz="996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 дороги?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местные дороги обычно отвечает районная или муниципальная администрация. Она организует ремонт, уборку, транспорт и связь между населёнными пунктами.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 системе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помогает связать большую страну с повседневной жизнью людей. Понимая его устройство, проще читать карту России, сравнивать территории и видеть, как природа влияет на хозяйство.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2026-07-27T01:22:31Z</dcterms:created>
  <dcterms:modified xsi:type="dcterms:W3CDTF">2026-07-27T01:22:31Z</dcterms:modified>
</cp:coreProperties>
</file>