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jpe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Сложноподчинённые предложения с придаточными изъяснительными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придаточное поясняет содержание главной части.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изъяснительные придаточные в 9 классе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постоянно встречаются в речи, текстах и учебных заданиях. Они помогают точно передавать мысли, вопросы, чувства и сообщения, а также различать разные виды придаточных предложений при разборе и пунктуации.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придаточное изъяснительное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Придаточное изъяснительное раскрывает, что именно говорится, думается, чувствуется или воспринимается в главной части. Оно делает сообщение точным и полным, не меняя грамматическую основу сложного предложения.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роль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смыслу такая часть похожа на дополнение, но в предложении она остаётся полноценной частью сложноподчинённого предложения и связывается с главной частью союзом или союзным словом.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Грамматический статус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придаточное зависит от глаголов речи, мысли, чувства, восприятия или оценки. Оно поясняет содержание сказанного, узнанного, увиденного или обдуманного.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такому придаточному можно задать вопросы косвенных падежей: что? о чём? кого? чего? кому? о ком? Эти вопросы помогают отличить его от других типов придаточных.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65107"/>
            <a:ext cx="4417500" cy="2234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от которых зависит придаточное изъяснительное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слов главной части и их типичные примеры.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Придаточное раскрывает содержание речи, мысли, чувства или оценки; именно значение главного слова подсказывает тип связи.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СПП с придаточными изъяснительными
</a:t>
            </a:r>
            <a:endParaRPr lang="en-US" sz="10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3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союзные слова в придаточных изъяснительных
</a:t>
            </a:r>
            <a:endParaRPr lang="en-US" sz="2333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«что» в сообщении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«что» часто вводит спокойное сообщение или уточнение факта. Он не является членом предложения, а только соединяет части. Поэтому в предложении важно смотреть не на само слово, а на смысл главной части.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слова как подсказка вопроса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«кто», «где», «куда», «почему» и другие не просто связывают части, но и сами отвечают на вопрос. В придаточной части они выполняют роль члена предложения, поэтому их легко подчеркнуть на схеме.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помогает схема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удобно выделять главную и придаточную части разными цветами. Такое оформление сразу показывает, где сообщение, а где его содержание, и помогает не перепутать союз с союзным словом.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придаточное изъяснительное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анализа предложения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69" y="2766500"/>
            <a:ext cx="565162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8081" y="2766113"/>
            <a:ext cx="565162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8481" y="552075"/>
            <a:ext cx="565162" cy="645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придаточного в предложении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главной части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привычный порядок — сначала главная часть, затем придаточная. Такой вариант чаще всего встречается в учебных и разговорных предложениях и проще всего воспринимается на слух.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главной частью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придаточное стоит впереди, особенно в книжной или художественной речи. Такой порядок придаёт высказыванию особую выразительность и помогает заранее выделить содержание сообщения.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главной части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Вставка внутрь главной части возможна, если придаточное поясняет отдельное слово или оборот. Тогда важно внимательно следить за запятыми, чтобы не потерять смысл и границы частей.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256056"/>
            <a:ext cx="4417500" cy="2052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 и примеры вопросов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союзы, союзные слова и типичные вопросы к придаточным.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придаточное может быть связано разными средствами; вопрос помогает определить его значение и грамматическую роль.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школьные примеры по теме СПП с придаточными изъяснительными
</a:t>
            </a:r>
            <a:endParaRPr lang="en-US" sz="96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750" y="1760755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39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60000" y="3334419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в сложноподчинённом предложении с придаточным изъяснительным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20176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частями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3349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сложноподчинённом предложении главная и придаточная части разделяются запятой. Она ставится независимо от того, соединены ли части союзом или союзным словом.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405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часть внутри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723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придаточная часть находится внутри главной, она выделяется с двух сторон запятыми. Это помогает чётко показать границы вставки и не нарушить понимание предложения.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711900" y="3333514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сохраняется всегда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3029175" y="3934989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не зависит от конкретного средства связи. Запятая нужна потому, что части имеют разные грамматические основы и выражают разные смысловые звенья одного высказывания.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245645"/>
            <a:ext cx="8424000" cy="17687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смысловое выделение главной части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главной части обычно выделяется слово, которое сообщает основное действие или состояние: сказал, понял, узнал, спросил. Именно оно помогает услышать, от чего зависит придаточная часть.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1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ударение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19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перед придаточной частью появляется короткая пауза. Она отделяет сообщение от его содержания и подсказывает, где заканчивается главная часть и начинается пояснение.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319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перед придаточным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27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отметить обе части предложения, паузу между ними и стрелку от главного слова к придаточному. Такая запись помогает быстрее понять структуру и не перепутать тип придаточного.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127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схема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связи чаще встречаются в учебных примерах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упражнениях чаще всего встречаются союзы, передающие сообщение и вопрос, а союзные слова помогают уточнять неизвестный факт.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что и ли: именно они чаще всего нужны для передачи сообщения и вопроса в учебных примерах.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подборка типичных примеров по теме «Придаточные изъяснительные»; данные иллюстративные, составлены по материалам школьных упражнений.
</a:t>
            </a:r>
            <a:endParaRPr lang="en-US" sz="8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 для различения прост: определительное отвечает на вопрос к слову-предмету, а изъяснительное — на вопрос к содержанию сообщения или мысли.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помогают не перепутать эти виды придаточных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школьной синтаксической классификации придаточных предложений.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 изъяснительное и обстоятельственное придаточное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главной части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что поясняет придаточная часть: содержание речи, мысли, чувства или восприятия — либо обстоятельство действия, например причину или время.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вопросом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задают вопрос от главной части. Если подходит что? о чём? ли? — придаточное изъяснительное; если почему? когда? зачем? — обстоятельственное.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примеров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предложений помогает закрепить различие: Я понял, что ошибка допущена — изъяснительное; Я ушёл, потому что стемнело — обстоятельственное причины.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1996203"/>
            <a:ext cx="4417500" cy="25725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правильные варианты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какие слова лишние, а какие нужны для точной связи между главной и придаточной частью.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ошибка — лишние указательные слова. В изъяснительных придаточных связь выражают союз или союзное слово, а не конструкции типа то, о том, то что.
</a:t>
            </a:r>
            <a:endParaRPr lang="en-US" sz="1361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«Сложноподчинённые предложения с придаточными изъяснительными».
</a:t>
            </a:r>
            <a:endParaRPr lang="en-US" sz="9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СПП с придаточным изъяснительным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последовательном анализе грамматической основы, вопроса, связи и пунктуации.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предложений с изъяснительным придаточным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475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удобны схемы [], что () и [], ли (). Они показывают, что придаточная часть зависит от слова в главной части и раскрывает его содержание.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5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3283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придаточная часть стоит внутри главной, запятые ставятся с двух сторон: [, что (), ]. На схеме это помогает сразу увидеть границы частей сложного предложения.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283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на схеме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091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 потому что относится к придаточному причины, а не к изъяснительному. Такое сравнение полезно, чтобы не путать разные виды придаточных при разборе.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091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подходит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такие предложения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диалогах такие предложения помогают передать вопрос, ответ, сомнение или сообщение. Чаще всего они встречаются рядом со словами сказал, спросил, заметил, подумал, узнал.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литературе изъяснительные придаточные передают внутреннюю речь персонажа и его переживания. Благодаря им автор показывает, что герой слышит, вспоминает, понимает или предполагает.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тексты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новостных текстах и заметках такие конструкции нужны, чтобы точно передать сведения, мнение, цитату или официальное сообщение без искажения смысла.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 и новости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сочинениях, изложениях и пересказах они помогают подробно и грамотно оформить чужую речь и содержание прочитанного, не смешивая факты и оценки.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высказывания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предложений с придаточными изъяснительными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примеров и схем показывает, что один тип придаточного может связываться разными союзами и союзными словами.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средства связи не меняют общий тип придаточного: во всех примерах оно поясняет содержание сообщения, вопроса или восприятия.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модели по теме «Придаточные изъяснительные».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проверить тип придаточного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от какого слова зависит придаточная часть. Если это слово связано с речью, мыслью, чувством, восприятием или оценкой, стоит продолжить проверку.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Найдите главное слово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убрать придаточную часть. Если основа предложения сохранится, но исчезнет уточнение содержания, связь остаётся изъяснительной и помогает понять главное сообщение.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Проверьте смысл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на какой вопрос отвечает придаточная часть: что? о чём? ли? где? почему? Если вопрос касается содержания сказанного или узнанного, перед вами изъяснительное придаточное.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Задайте вопрос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Посмотрите, чем соединены части: союзом или союзным словом. Это окончательно подтверждает тип придаточного и помогает избежать смешения с другими видами.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4. Сверьте союз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Изъяснительные придаточные: видеть смысл и строить точную речь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Изъяснительные придаточные помогают передать содержание речи, мысли и чувства точно и грамотно. Если уметь находить их по вопросу, союзу и запятой, синтаксический разбор становится понятнее.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2026-05-29T08:08:22Z</dcterms:created>
  <dcterms:modified xsi:type="dcterms:W3CDTF">2026-05-29T08:08:22Z</dcterms:modified>
</cp:coreProperties>
</file>