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Последовательности и функции в алгебре 9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Порядки чисел и зависимости вокруг нас.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последовательности и 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понятия учат видеть закономерности, описывать изменения и переходить от таблицы к формуле и графику. В 9 классе они становятся основой для прогрессий, линейных зависимостей и решения прикладных задач.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222"/>
            <a:ext cx="9144000" cy="20538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как упорядоченный ряд чисел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97777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ряда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можно представить как набор чисел, расположенных по порядку: a1, a2, a3, a4, … . Каждый член занимает своё место и читается слева направо.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801994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 члена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 показывает, каким по счёту является число в последовательности. Например, a3 — это третий член, а не третье по величине число.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97777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Арифметическая последовательность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разность между соседними членами не меняется, последовательность называется арифметической. Тогда каждое новое число получают прибавлением одного и того же числа.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810219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последовательность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каждый следующий член находят умножением на одно и то же число, получается геометрическая последовательность. Такой способ изменения называют постоянным множителем.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2099" y="2776008"/>
            <a:ext cx="8617499" cy="193557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Члены последовательности и их номера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84400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член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a1 означает первый элемент ряда. Он задаёт начало последовательности и помогает понять, как меняются следующие значения.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89012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 и 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 показывает место числа в ряду, а значение — само число. Эти два понятия не следует путать, особенно при чтении записей a2, a5 или a10.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93625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следующему члену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следующий элемент, нужно понимать правило изменения. Иногда оно связано с прибавлением, иногда — с умножением или повторением.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7098237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Наглядное представление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Ступени, карточки или ячейки с номерами 1, 2, 3, 4 помогают увидеть порядок. На таком изображении ясно, что каждый шаг ведёт к следующему члену.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последовательности 3, 6, 9, 12, 15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последовательности с постоянной разностью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видно, что рост происходит равномерно: каждое следующее значение увеличивается на одно и то же число.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шаг между членами указывает на арифметическую последовательность и позволяет быстро находить следующие значения.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603929"/>
            <a:ext cx="4534800" cy="16271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алгебре 9 класса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последовательностей и их признаки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быстро узнавать тип последовательности по её правилу и примеру.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последовательностей свои признаки, но у каждой есть правило, по которому можно продолжить ряд.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следующий член последовательности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распознавания правила и проверки ответа.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8060" y="1890721"/>
            <a:ext cx="396113" cy="452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1905571"/>
            <a:ext cx="423000" cy="423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45190"/>
            <a:ext cx="423000" cy="37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49453" y="3506840"/>
            <a:ext cx="282938" cy="452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как соответствие между двумя величинами
</a:t>
            </a:r>
            <a:endParaRPr lang="en-US" sz="202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5750" y="2426050"/>
            <a:ext cx="38730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показывает, как одна величина зависит от другой. Значение x выбирают сначала, а по нему находят единственное значение y, соответствующее этому выбору.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7070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величин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79450" y="2421725"/>
            <a:ext cx="3841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одного аргумента не может быть двух разных значений функции. Это главное правило помогает отличать функции от других зависимостей в задачах.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46315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Единственность ответа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544625" y="408107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товаров влияет на стоимость покупки. Если цена одного предмета известна, можно быстро вычислить итоговую сумму для любого числа покупок.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1070700" y="3525450"/>
            <a:ext cx="3326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жизни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4968275" y="407392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Температура, путь и уровень воды часто меняются по правилу. Такие ситуации удобно описывать функцией, потому что она показывает закономерность изменения.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5463150" y="3525450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во времени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83173" y="412511"/>
            <a:ext cx="1889335" cy="431847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700" dirty="0"/>
          </a:p>
        </p:txBody>
      </p:sp>
      <p:sp>
        <p:nvSpPr>
          <p:cNvPr id="8" name="Text 1"/>
          <p:cNvSpPr txBox="1"/>
          <p:nvPr/>
        </p:nvSpPr>
        <p:spPr>
          <a:xfrm>
            <a:off x="3505864" y="692541"/>
            <a:ext cx="1464070" cy="16765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 x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Аргументом называют входное значение функции. Именно его выбирают или задают сначала, а затем по формуле находят соответствующий результат.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323380" y="692541"/>
            <a:ext cx="1464070" cy="16765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y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функции — это результат, который получается после подстановки аргумента в правило. Для y = 3x при x = 2 получаем 6.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05864" y="2774393"/>
            <a:ext cx="1464070" cy="16765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x — одно y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свойство функции состоит в том, что каждому значению x соответствует только одно значение y. Если возникает два ответа, это уже не функция.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90206" y="636056"/>
            <a:ext cx="2867100" cy="37606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 и значение функции
</a:t>
            </a:r>
            <a:endParaRPr lang="en-US" sz="2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значениям (1; 2), (2; 4), (3; 6), (4; 8), (5; 10)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y от x на координатной плоскости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удобно читать как таблицу, перенесённую на плоскость: каждая пара координат показывает отдельное значение функции.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Равномерный рост точек указывает на линейную зависимость и помогает перейти от графика к формуле.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206" y="929640"/>
            <a:ext cx="2867100" cy="35280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функций и вычисление значений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700" dirty="0"/>
          </a:p>
        </p:txBody>
      </p:sp>
      <p:sp>
        <p:nvSpPr>
          <p:cNvPr id="9" name="Text 2"/>
          <p:cNvSpPr txBox="1"/>
          <p:nvPr/>
        </p:nvSpPr>
        <p:spPr>
          <a:xfrm>
            <a:off x="3894976" y="496536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задаёт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показывает, как по выбранному значению x найти соответствующее значение y. Она заменяет длинное описание и сразу даёт точный способ вычисления каждого результата.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672737" y="496536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аргумента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формуле y = 2x + 1 подставить x = 3, получаем y = 7. При x = 0 значение функции равно 1, а при x = -1 — минус 1.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94976" y="2669203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таблицы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помогает быстро заполнить таблицу значений и проверить, верно ли найден каждый ответ. Если результаты совпадают с закономерностью, вычисления сделаны правильно.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672737" y="2669203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формулы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9 классе часто встречаются выражения y = x + 5, y = 3x, y = 10 — x и y = -2x + 4. Все они задают разные правила изменения величин.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00" y="1470045"/>
            <a:ext cx="4813500" cy="25695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2900" y="158175"/>
            <a:ext cx="83307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 функция: сходство и различия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95062" y="4471245"/>
            <a:ext cx="41520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курса алгебры 9 класса
</a:t>
            </a:r>
            <a:endParaRPr lang="en-US" sz="887" dirty="0"/>
          </a:p>
        </p:txBody>
      </p:sp>
      <p:sp>
        <p:nvSpPr>
          <p:cNvPr id="7" name="Text 3"/>
          <p:cNvSpPr txBox="1"/>
          <p:nvPr/>
        </p:nvSpPr>
        <p:spPr>
          <a:xfrm>
            <a:off x="5542750" y="969375"/>
            <a:ext cx="3409800" cy="28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3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чем эти понятия похожи и чем они отличаются, а также почему последовательность можно рассматривать как особый случай функции.
</a:t>
            </a:r>
            <a:pPr algn="l" indent="0" marL="0">
              <a:lnSpc>
                <a:spcPct val="150041"/>
              </a:lnSpc>
              <a:buNone/>
            </a:pPr>
            <a:r>
              <a:rPr lang="en-US" sz="13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3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понятия описывают закономерность, но последовательность всегда связана с порядком членов. Если номер n считать аргументом, последовательность становится частным случаем функции.
</a:t>
            </a:r>
            <a:endParaRPr lang="en-US" sz="137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Проверка: является ли правило функцией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проверки зависимости по таблице значений, парам чисел и точкам на координатной плоскости.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 течение суток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одном графике можно увидеть, как утром температура растёт, днём достигает максимума, а вечером снижается. По точкам легко сравнить значения в разные часы и заметить, в какой момент изменения были самыми быстрыми.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при равномерном движении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автобус движется равномерно, расстояние увеличивается постепенно и без резких скачков. На графике это выглядит как ровная линия, по которой удобно определять, сколько километров пройдено за заданное время.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Стоимость покупки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магазине цена часто зависит от количества товара: чем больше покупок, тем больше сумма. Такой график помогает увидеть, как меняется стоимость, и быстро понять, сколько нужно заплатить за выбранное число предметов.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Графики функций в реальных ситуациях
</a:t>
            </a:r>
            <a:endParaRPr lang="en-US" sz="1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функций y = 2x и y = x²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и нелинейная зависимость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функции начинаются в одной точке, но дальше ведут себя по-разному. Сравнение помогает увидеть, как меняется скорость роста значения при увеличении x.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постоянный прирост, а кривая — переменный. По виду графика можно сразу определить тип зависимости и сравнить характер изменения величин.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303831"/>
            <a:ext cx="4534800" cy="222738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курса алгебры 9 класса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обозначения и термины темы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обозначения встречаются в формулах, таблицах и на графиках, поэтому их важно узнавать и правильно использовать при решении задач.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терминов помогает не путать элементы последовательности и функции, правильно читать записи и уверенно работать с графиками и формулами.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последовательностями и функциями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40425" y="2069775"/>
            <a:ext cx="13836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номер и 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номер члена последовательности принимают за само число. Но n показывает место в ряду, а aₙ обозначает конкретное значение, записанное на этом месте.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158143" y="2069775"/>
            <a:ext cx="13836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Считают разность неверно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арифметической последовательности важно вычитать соседние члены в одном и том же порядке. Если перепутать действия, получится неправильный шаг изменения.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5860" y="2069775"/>
            <a:ext cx="13836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находят множитель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геометрической последовательности каждый следующий член получают умножением. Если делить или сравнивать несоседние числа, правило будет найдено ошибочно.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593578" y="2069775"/>
            <a:ext cx="13836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Нарушают условие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Одному значению x не могут соответствовать два разных значения y. Если такая ситуация возникает, заданное правило нельзя назвать функцией.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7311297" y="2069775"/>
            <a:ext cx="13836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Ошибаются в координатах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чтении точки на плоскости сначала называют x, затем y. Перепутанный порядок меняет смысл точки и приводит к неверному ответу.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чтения графика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анализа графика по осям, точкам и виду линии.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652"/>
            <a:ext cx="2665800" cy="22700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375" y="1422727"/>
            <a:ext cx="2665800" cy="22700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2975" y="1422727"/>
            <a:ext cx="2665800" cy="22700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347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Шаги, дни и номера
</a:t>
            </a:r>
            <a:pPr algn="l" indent="0" marL="0">
              <a:lnSpc>
                <a:spcPct val="130039"/>
              </a:lnSpc>
              <a:buNone/>
            </a:pPr>
            <a:r>
              <a:rPr lang="en-US" sz="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Последовательности окружают нас каждый день: в календаре, счёте шагов, очередности дней недели и порядковых номерах. В этих примерах важно, что каждое значение стоит на своём месте и связано с предыдущим и следующим.
</a:t>
            </a:r>
            <a:endParaRPr lang="en-US" sz="1105" dirty="0"/>
          </a:p>
        </p:txBody>
      </p:sp>
      <p:sp>
        <p:nvSpPr>
          <p:cNvPr id="11" name="Text 2"/>
          <p:cNvSpPr txBox="1"/>
          <p:nvPr/>
        </p:nvSpPr>
        <p:spPr>
          <a:xfrm>
            <a:off x="33881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Цена, путь и расход
</a:t>
            </a:r>
            <a:pPr algn="l" indent="0" marL="0">
              <a:lnSpc>
                <a:spcPct val="130039"/>
              </a:lnSpc>
              <a:buNone/>
            </a:pPr>
            <a:r>
              <a:rPr lang="en-US" sz="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хорошо описывают реальные изменения: стоимость поездки зависит от расстояния, расход воды — от времени работы крана, а путь — от скорости и времени. По графику легко увидеть, как одна величина влияет на другую.
</a:t>
            </a:r>
            <a:endParaRPr lang="en-US" sz="1105" dirty="0"/>
          </a:p>
        </p:txBody>
      </p:sp>
      <p:sp>
        <p:nvSpPr>
          <p:cNvPr id="12" name="Text 3"/>
          <p:cNvSpPr txBox="1"/>
          <p:nvPr/>
        </p:nvSpPr>
        <p:spPr>
          <a:xfrm>
            <a:off x="6341177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 режим дня
</a:t>
            </a:r>
            <a:pPr algn="l" indent="0" marL="0">
              <a:lnSpc>
                <a:spcPct val="130039"/>
              </a:lnSpc>
              <a:buNone/>
            </a:pPr>
            <a:r>
              <a:rPr lang="en-US" sz="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температуры в течение суток помогает понять, когда становится теплее, а когда холоднее. Такие зависимости встречаются и в расписании, и в бытовых задачах, поэтому математика становится понятным языком повседневных процессов.
</a:t>
            </a:r>
            <a:endParaRPr lang="en-US" sz="1105" dirty="0"/>
          </a:p>
        </p:txBody>
      </p:sp>
      <p:sp>
        <p:nvSpPr>
          <p:cNvPr id="13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Последовательности и функции в окружающем мире
</a:t>
            </a:r>
            <a:endParaRPr lang="en-US" sz="1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Последовательности и функции — язык закономерностей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Последовательности показывают порядок чисел, а функции описывают связь между величинами. Таблица, формула и график помогают увидеть одно и то же правило с разных сторон и уверенно решать задачи 9 класса.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2026-05-29T13:25:56Z</dcterms:created>
  <dcterms:modified xsi:type="dcterms:W3CDTF">2026-05-29T13:25:56Z</dcterms:modified>
</cp:coreProperties>
</file>