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радикалы в геометрии: связь числа, степени и объёма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помогает по объёму находить ребро куба и проверять ответы.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кубические радикалы нужны именно в 8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геометрия связывает объём и длину рёбер пространственных фигур. Кубический корень позволяет находить ребро куба по известному объёму. Он пригодится для точных кубов, отрицательных чисел и приближённых значений.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кубического корня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³√125 = 5 и ³√(-8) = -2: возводим найденное значение в третью степень и возвращаемся к исходному числу.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Подкоренное выражение — это число или выражение под знаком корня. Равенство ³√a = x означает, что x³ = a.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³√a читается как «кубический корень из a». Индекс 3 показывает степень корня и отличает его от квадратного корня.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055" y="1612725"/>
            <a:ext cx="255029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— точный куб, его кубический корень находится без приближений.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признак: при точном кубе корень получается целым числом (включая отрицательные значения).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табличные соответствия точных кубов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кубы и их кубические корни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 геометрическая модель объёма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 равен V = a³, где a — длина ребра. Поэтому, если известен V, можно вычислить a как ³√V — это и есть нужное линейное измерение.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 и ребро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V = 125 см³ ребро равно 5 см, потому что 5³ = 125. При V = 64 м³ ребро равно 4 м; формула работает одинаково в разных единицах.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реальных величин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соседними столбцами увеличивается: кубы растут тем быстрее, чем больше исходное число.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Кубическая зависимость «ускоряет» рост, поэтому объёмы кубов быстро становятся значительно больше при увеличении ребра.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кубов чисел от 1 до 10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значений: 1³…10³ (арифметика, без внешних данных)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кубического корня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верно: ³√(a³) = a. Это помогает сразу понимать, что корень «возвращает» исходное число, если третья степень известна.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неотрицательных a и b выполняется ³√(ab) = ³√a · ³√b. Это удобно при работе с произведениями, например когда размеры входят как множители.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эти правила поддерживают переход от сочетания размеров к одному искомому ребру куба, ведь объём связан с третьей степенью.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b ≠ 0, то ³√(a/b) = ³√a / ³√b. Свойства частного помогают не только упрощать выражения, но и быстрее проверять результаты.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определён и для отрицательных чисел: ³√(-27) = -3, потому что (-3)³ = -27. Значит, знак сохраняется.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пример: ³√(-125) = -5. Такая работа со знаками помогает в алгебраических преобразованиях и в геометрических вычислениях.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это удобно: ³√(-1) = -1 и ³√(-8) = -2. После возведения в третью степень получается исходное отрицательное число.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отрицательных чисел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вычислениях с ³√a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кубического корня
</a:t>
            </a:r>
            <a:endParaRPr lang="en-US" sz="321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отрицательных чисел квадратный корень в действительных числах не задаётся, а кубический корень имеет реальное значение.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допускает больше ситуаций и напрямую связан с объёмом куба, поскольку объём — это третья степень.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квадратного и кубического корня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для примеров: 81, 64, 16 и -64 (школьный уровень, без внешних источников)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 знаком кубического корня стоит число, которое не является точным кубом. Тогда значение получается не целым, а приближённым, чтобы удобно работать с размерами и вычислениями.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Приближённый результат удобно округлять до десятых и сотых. Это помогает проверять разумность ответа: ребро куба должно быть согласовано с объёмом, заданным в условии.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практики полезны ориентиры: ³√10 ≈ 2,15, ³√50 ≈ 3,68, ³√100 ≈ 4,64. Такие значения подходят, когда в условии объём задан не в виде a³.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³√2 ≈ 1,26: при этом 1,26³ получается близко к 2, но не равно ровно. Точные кубы дают целые ответы, а «не кубы» требуют округления.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значения кубических корней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ребра по объёму в задачах геометрии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коробку, у которой все рёбра одинаковые. Если её объём равен 216 см³, то ребро находят по связи V = a³: a³ = 216, значит a = 6 см. Результат получается без лишних вычислений, потому что 216 — точный куб.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объёмом 216 см³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известен объём кубического контейнера, остаётся определить линейный размер. При V = 1000 см³ получаем a³ = 1000, следовательно a = 10 см. На рисунке удобно показать куб с подписанным ребром и формулой V = a³.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 объёмом 1000 см³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58566"/>
            <a:ext cx="4535700" cy="21411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кубическими корнями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неверные шаги и правильные варианты. В таблице показаны самые частые промахи: спутали степень, потеряли знак, забыли проверку возведением в куб и неправильно разложили число.
</a:t>
            </a:r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помогает единый контроль: возвести предполагаемый корень в третью степень и сравнить с исходным числом. Это быстро выявляет неверную степень, знак и вычисления.
</a:t>
            </a:r>
            <a:endParaRPr lang="en-US" sz="1614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ошибки из школьной практики при вычислении кубических корней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упрощают ³√250 = ³√(125·2) = 5³√2 и ³√432 = ³√(216·2) = 6³√2. В геометрии это особенно полезно, когда требуется сохранить точность.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³√54 = ³√(27·2). Так как ³√27 = 3, получаем ³√54 = 3³√2. Число 54 превращается в произведение точного куба и «остатка».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 знаком кубического корня есть точный куб, его можно вынести из-под корня. Это делает запись короче и снижает риск ошибок при дальнейших вычислениях.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 с кубическими радикалами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списка точных кубов ускоряет поиск ребра куба по объёму: если видите 216, почти сразу понятно, что ³√216 = 6.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значения кубов растут неравномерно: разница между соседними столбцами увеличивается, поэтому иногда удобнее опираться на таблицу.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числа запоминаются как точные кубы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точные значения n³ для n = 1…10 (1³=1, …, 10³=1000)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кубического корня и функции y = x³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исходному числу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возвращает то число, которое было возведено в третью степень. Поэтому запись ³√(x³) даёт x, если речь о подходящих значениях.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положительным числом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x = 3, то y = x³ = 27. Затем ³√27 = 3, то есть корень «отменяет» возведение в куб и возвращает исходное значение.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обратность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x³ и действие кубического корня работают как взаимно обратные преобразования. Это помогает понимать смысл корня не только в формулах, но и в задачах.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отрицательным числом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 = -2 получаем y = (-2)³ = -8. После этого ³√(-8) = -2. Знак сохраняется, потому что возведение в третью степень не меняет его.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кубических корней возведением в третью степень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примерах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корни нужны там, где от объёма переходят к линейному размеру. Например, по объёму резервуара или контейнера находят длину ребра, чтобы затем рассчитать форму детали или упаковки.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и строительных задачах формула V = a³ помогает быстро найти ребро, если объём уже задан. 3D-модель или рисунок строительного блока наглядно связывают математику с измерениями в реальности.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корни в науке, технике и измерениях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примеров для запоминания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знаков важны отрицательные примеры: ³√(-8) = -2 и ³√(-27) = -3. Запоминание набора ускоряет работу и помогает сразу проверять себя возведением в третью степень.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блок: ³√125 = 5 и ³√216 = 6. Он расширяет таблицу до значений, которые легко распознавать при решении без долгих вычислений и лишних дробей в ответе.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³√1 = 1, ³√8 = 2, ³√27 = 3, ³√64 = 4 — это опорные случаи для точных кубов. Их полезно помнить, потому что они часто встречаются в геометрических задачах с объёмом.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— обратное действие к возведению в третью степень. В геометрии он особенно важен при работе с объёмом куба: точные кубы, свойства корня и проверка через куб дают правильные ответы.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кубических радикалах в геометрии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2026-05-13T09:06:18Z</dcterms:created>
  <dcterms:modified xsi:type="dcterms:W3CDTF">2026-05-13T09:06:18Z</dcterms:modified>
</cp:coreProperties>
</file>